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541" r:id="rId3"/>
    <p:sldId id="307" r:id="rId4"/>
    <p:sldId id="329" r:id="rId5"/>
    <p:sldId id="544" r:id="rId6"/>
    <p:sldId id="542" r:id="rId7"/>
    <p:sldId id="543" r:id="rId8"/>
    <p:sldId id="54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7F93F-523F-499F-B4E8-C832989C68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8E7E7D1-5027-43B1-9C14-AE97BE11683B}">
      <dgm:prSet phldrT="[Texte]" custT="1"/>
      <dgm:spPr/>
      <dgm:t>
        <a:bodyPr/>
        <a:lstStyle/>
        <a:p>
          <a:r>
            <a:rPr lang="fr-CA" sz="4400" dirty="0"/>
            <a:t>BGE</a:t>
          </a:r>
          <a:r>
            <a:rPr lang="fr-CA" sz="3600" dirty="0"/>
            <a:t> </a:t>
          </a:r>
        </a:p>
      </dgm:t>
    </dgm:pt>
    <dgm:pt modelId="{51958CD0-8851-4CA2-87C8-7056575F0452}" type="parTrans" cxnId="{F67D08E5-3183-4723-B586-B5AB96972337}">
      <dgm:prSet/>
      <dgm:spPr/>
      <dgm:t>
        <a:bodyPr/>
        <a:lstStyle/>
        <a:p>
          <a:endParaRPr lang="fr-CA" sz="1600"/>
        </a:p>
      </dgm:t>
    </dgm:pt>
    <dgm:pt modelId="{23756F0E-2CA9-4C07-8538-2545F0B42419}" type="sibTrans" cxnId="{F67D08E5-3183-4723-B586-B5AB96972337}">
      <dgm:prSet/>
      <dgm:spPr/>
      <dgm:t>
        <a:bodyPr/>
        <a:lstStyle/>
        <a:p>
          <a:endParaRPr lang="fr-CA" sz="1600"/>
        </a:p>
      </dgm:t>
    </dgm:pt>
    <dgm:pt modelId="{13A4A669-BDD7-4A25-8278-CDA2338E71DF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algn="ctr">
            <a:buNone/>
          </a:pPr>
          <a:r>
            <a:rPr lang="fr-CA" sz="2800" b="1" dirty="0">
              <a:solidFill>
                <a:schemeClr val="tx1"/>
              </a:solidFill>
            </a:rPr>
            <a:t>Grands événements</a:t>
          </a:r>
        </a:p>
      </dgm:t>
    </dgm:pt>
    <dgm:pt modelId="{1656B33B-77CD-4368-8AB0-0A3979C2569A}" type="parTrans" cxnId="{E5D2C404-298B-4FBF-B947-F9C4A08D3BDA}">
      <dgm:prSet/>
      <dgm:spPr/>
      <dgm:t>
        <a:bodyPr/>
        <a:lstStyle/>
        <a:p>
          <a:endParaRPr lang="fr-CA" sz="1600"/>
        </a:p>
      </dgm:t>
    </dgm:pt>
    <dgm:pt modelId="{C4AE0180-C206-49DB-9D82-08EC95DBCA77}" type="sibTrans" cxnId="{E5D2C404-298B-4FBF-B947-F9C4A08D3BDA}">
      <dgm:prSet/>
      <dgm:spPr/>
      <dgm:t>
        <a:bodyPr/>
        <a:lstStyle/>
        <a:p>
          <a:endParaRPr lang="fr-CA" sz="1600"/>
        </a:p>
      </dgm:t>
    </dgm:pt>
    <dgm:pt modelId="{60DF8D62-EED6-4492-8966-07A480706276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algn="ctr"/>
          <a:r>
            <a:rPr lang="fr-CA" sz="2800" b="1" dirty="0">
              <a:solidFill>
                <a:schemeClr val="tx1"/>
              </a:solidFill>
            </a:rPr>
            <a:t>Cinéma et télévision</a:t>
          </a:r>
        </a:p>
      </dgm:t>
    </dgm:pt>
    <dgm:pt modelId="{17435BF9-F52F-41DE-B3EE-9DE3DBB58092}" type="parTrans" cxnId="{BD27C705-EBB4-413C-88AA-87C857312B5D}">
      <dgm:prSet/>
      <dgm:spPr/>
      <dgm:t>
        <a:bodyPr/>
        <a:lstStyle/>
        <a:p>
          <a:endParaRPr lang="fr-CA" sz="1600"/>
        </a:p>
      </dgm:t>
    </dgm:pt>
    <dgm:pt modelId="{B88A86DB-B372-4AFD-BD1D-F637559F0841}" type="sibTrans" cxnId="{BD27C705-EBB4-413C-88AA-87C857312B5D}">
      <dgm:prSet/>
      <dgm:spPr/>
      <dgm:t>
        <a:bodyPr/>
        <a:lstStyle/>
        <a:p>
          <a:endParaRPr lang="fr-CA" sz="1600"/>
        </a:p>
      </dgm:t>
    </dgm:pt>
    <dgm:pt modelId="{A579301F-B94C-46DD-A8A6-E79DC91999E3}">
      <dgm:prSet phldrT="[Texte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fr-CA" sz="2800" b="1" dirty="0">
              <a:solidFill>
                <a:schemeClr val="tx1"/>
              </a:solidFill>
            </a:rPr>
            <a:t>Régie</a:t>
          </a:r>
        </a:p>
      </dgm:t>
    </dgm:pt>
    <dgm:pt modelId="{7E53F3A5-18DB-417F-AE82-0E0C65506B57}" type="parTrans" cxnId="{46A8F085-2EB0-4F86-9064-FA7693453837}">
      <dgm:prSet/>
      <dgm:spPr/>
      <dgm:t>
        <a:bodyPr/>
        <a:lstStyle/>
        <a:p>
          <a:endParaRPr lang="fr-CA" sz="1600"/>
        </a:p>
      </dgm:t>
    </dgm:pt>
    <dgm:pt modelId="{EF2F918C-3232-456C-BCB7-EE8A74F98D1A}" type="sibTrans" cxnId="{46A8F085-2EB0-4F86-9064-FA7693453837}">
      <dgm:prSet/>
      <dgm:spPr/>
      <dgm:t>
        <a:bodyPr/>
        <a:lstStyle/>
        <a:p>
          <a:endParaRPr lang="fr-CA" sz="1600"/>
        </a:p>
      </dgm:t>
    </dgm:pt>
    <dgm:pt modelId="{77F789E4-5C60-41C6-BFF4-2E0DAF021D4B}" type="pres">
      <dgm:prSet presAssocID="{F017F93F-523F-499F-B4E8-C832989C68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742B93E-8911-4D2B-B735-65318393DD08}" type="pres">
      <dgm:prSet presAssocID="{78E7E7D1-5027-43B1-9C14-AE97BE11683B}" presName="hierRoot1" presStyleCnt="0">
        <dgm:presLayoutVars>
          <dgm:hierBranch val="init"/>
        </dgm:presLayoutVars>
      </dgm:prSet>
      <dgm:spPr/>
    </dgm:pt>
    <dgm:pt modelId="{CD7615E7-9FF1-4A3A-8735-15981F084053}" type="pres">
      <dgm:prSet presAssocID="{78E7E7D1-5027-43B1-9C14-AE97BE11683B}" presName="rootComposite1" presStyleCnt="0"/>
      <dgm:spPr/>
    </dgm:pt>
    <dgm:pt modelId="{9986C569-8CA5-4D9E-A33F-DEAEF41BD75D}" type="pres">
      <dgm:prSet presAssocID="{78E7E7D1-5027-43B1-9C14-AE97BE11683B}" presName="rootText1" presStyleLbl="node0" presStyleIdx="0" presStyleCnt="1" custScaleX="80404" custScaleY="77355">
        <dgm:presLayoutVars>
          <dgm:chPref val="3"/>
        </dgm:presLayoutVars>
      </dgm:prSet>
      <dgm:spPr/>
    </dgm:pt>
    <dgm:pt modelId="{50EB733C-E8AE-4BF7-914E-D36B50F7750D}" type="pres">
      <dgm:prSet presAssocID="{78E7E7D1-5027-43B1-9C14-AE97BE11683B}" presName="rootConnector1" presStyleLbl="node1" presStyleIdx="0" presStyleCnt="0"/>
      <dgm:spPr/>
    </dgm:pt>
    <dgm:pt modelId="{D1F61498-CC2E-4B1C-8936-68FF7FE822E6}" type="pres">
      <dgm:prSet presAssocID="{78E7E7D1-5027-43B1-9C14-AE97BE11683B}" presName="hierChild2" presStyleCnt="0"/>
      <dgm:spPr/>
    </dgm:pt>
    <dgm:pt modelId="{82BB170F-2E52-401E-B83F-87AD38FBA496}" type="pres">
      <dgm:prSet presAssocID="{1656B33B-77CD-4368-8AB0-0A3979C2569A}" presName="Name37" presStyleLbl="parChTrans1D2" presStyleIdx="0" presStyleCnt="3"/>
      <dgm:spPr/>
    </dgm:pt>
    <dgm:pt modelId="{8685FAAA-8B4D-4067-9879-E34E3043CA26}" type="pres">
      <dgm:prSet presAssocID="{13A4A669-BDD7-4A25-8278-CDA2338E71DF}" presName="hierRoot2" presStyleCnt="0">
        <dgm:presLayoutVars>
          <dgm:hierBranch val="init"/>
        </dgm:presLayoutVars>
      </dgm:prSet>
      <dgm:spPr/>
    </dgm:pt>
    <dgm:pt modelId="{78C70965-6419-4E08-9376-672795383A9B}" type="pres">
      <dgm:prSet presAssocID="{13A4A669-BDD7-4A25-8278-CDA2338E71DF}" presName="rootComposite" presStyleCnt="0"/>
      <dgm:spPr/>
    </dgm:pt>
    <dgm:pt modelId="{2DC83B6A-3A78-49CF-9A7F-B8AB58ADC97E}" type="pres">
      <dgm:prSet presAssocID="{13A4A669-BDD7-4A25-8278-CDA2338E71DF}" presName="rootText" presStyleLbl="node2" presStyleIdx="0" presStyleCnt="3" custScaleX="131322" custScaleY="128882" custLinFactNeighborY="5733">
        <dgm:presLayoutVars>
          <dgm:chPref val="3"/>
        </dgm:presLayoutVars>
      </dgm:prSet>
      <dgm:spPr/>
    </dgm:pt>
    <dgm:pt modelId="{4D2687EE-5542-42B1-B48E-CAA2C86D6E5D}" type="pres">
      <dgm:prSet presAssocID="{13A4A669-BDD7-4A25-8278-CDA2338E71DF}" presName="rootConnector" presStyleLbl="node2" presStyleIdx="0" presStyleCnt="3"/>
      <dgm:spPr/>
    </dgm:pt>
    <dgm:pt modelId="{BA55E0E2-D632-4D2C-9030-6F8D77E18340}" type="pres">
      <dgm:prSet presAssocID="{13A4A669-BDD7-4A25-8278-CDA2338E71DF}" presName="hierChild4" presStyleCnt="0"/>
      <dgm:spPr/>
    </dgm:pt>
    <dgm:pt modelId="{BD7734A5-07DC-409D-A564-151E30B99905}" type="pres">
      <dgm:prSet presAssocID="{13A4A669-BDD7-4A25-8278-CDA2338E71DF}" presName="hierChild5" presStyleCnt="0"/>
      <dgm:spPr/>
    </dgm:pt>
    <dgm:pt modelId="{CFDE4C5B-7B53-416D-A846-87B1ADF42AFD}" type="pres">
      <dgm:prSet presAssocID="{17435BF9-F52F-41DE-B3EE-9DE3DBB58092}" presName="Name37" presStyleLbl="parChTrans1D2" presStyleIdx="1" presStyleCnt="3"/>
      <dgm:spPr/>
    </dgm:pt>
    <dgm:pt modelId="{4A2CC91A-EFEC-42C0-BD6E-A347A7CB7AEC}" type="pres">
      <dgm:prSet presAssocID="{60DF8D62-EED6-4492-8966-07A480706276}" presName="hierRoot2" presStyleCnt="0">
        <dgm:presLayoutVars>
          <dgm:hierBranch val="init"/>
        </dgm:presLayoutVars>
      </dgm:prSet>
      <dgm:spPr/>
    </dgm:pt>
    <dgm:pt modelId="{D7A930D0-F615-41EF-B70D-7C5C53B28057}" type="pres">
      <dgm:prSet presAssocID="{60DF8D62-EED6-4492-8966-07A480706276}" presName="rootComposite" presStyleCnt="0"/>
      <dgm:spPr/>
    </dgm:pt>
    <dgm:pt modelId="{71734DA9-BCE4-443F-B6CA-2EEC3C08DD50}" type="pres">
      <dgm:prSet presAssocID="{60DF8D62-EED6-4492-8966-07A480706276}" presName="rootText" presStyleLbl="node2" presStyleIdx="1" presStyleCnt="3" custScaleX="129771" custScaleY="131648" custLinFactNeighborX="-501" custLinFactNeighborY="5733">
        <dgm:presLayoutVars>
          <dgm:chPref val="3"/>
        </dgm:presLayoutVars>
      </dgm:prSet>
      <dgm:spPr/>
    </dgm:pt>
    <dgm:pt modelId="{665F8358-E1DA-43E0-B801-3D81640D1F47}" type="pres">
      <dgm:prSet presAssocID="{60DF8D62-EED6-4492-8966-07A480706276}" presName="rootConnector" presStyleLbl="node2" presStyleIdx="1" presStyleCnt="3"/>
      <dgm:spPr/>
    </dgm:pt>
    <dgm:pt modelId="{932C3560-0CBE-4E0F-84F9-2337FA9C5B15}" type="pres">
      <dgm:prSet presAssocID="{60DF8D62-EED6-4492-8966-07A480706276}" presName="hierChild4" presStyleCnt="0"/>
      <dgm:spPr/>
    </dgm:pt>
    <dgm:pt modelId="{C1208A9B-B2F2-489F-BF92-7A9E063FA33B}" type="pres">
      <dgm:prSet presAssocID="{60DF8D62-EED6-4492-8966-07A480706276}" presName="hierChild5" presStyleCnt="0"/>
      <dgm:spPr/>
    </dgm:pt>
    <dgm:pt modelId="{671C7C46-A590-4D2D-B82D-6746DCB8FB59}" type="pres">
      <dgm:prSet presAssocID="{7E53F3A5-18DB-417F-AE82-0E0C65506B57}" presName="Name37" presStyleLbl="parChTrans1D2" presStyleIdx="2" presStyleCnt="3"/>
      <dgm:spPr/>
    </dgm:pt>
    <dgm:pt modelId="{12D557B9-5626-4561-85D8-124B63CB9708}" type="pres">
      <dgm:prSet presAssocID="{A579301F-B94C-46DD-A8A6-E79DC91999E3}" presName="hierRoot2" presStyleCnt="0">
        <dgm:presLayoutVars>
          <dgm:hierBranch val="init"/>
        </dgm:presLayoutVars>
      </dgm:prSet>
      <dgm:spPr/>
    </dgm:pt>
    <dgm:pt modelId="{EA85005E-D4A6-4F6C-BB16-79E8D061C719}" type="pres">
      <dgm:prSet presAssocID="{A579301F-B94C-46DD-A8A6-E79DC91999E3}" presName="rootComposite" presStyleCnt="0"/>
      <dgm:spPr/>
    </dgm:pt>
    <dgm:pt modelId="{A66D8584-2600-42A3-AFA7-4E24849F35F5}" type="pres">
      <dgm:prSet presAssocID="{A579301F-B94C-46DD-A8A6-E79DC91999E3}" presName="rootText" presStyleLbl="node2" presStyleIdx="2" presStyleCnt="3" custScaleX="130319" custScaleY="130017" custLinFactNeighborY="7817">
        <dgm:presLayoutVars>
          <dgm:chPref val="3"/>
        </dgm:presLayoutVars>
      </dgm:prSet>
      <dgm:spPr/>
    </dgm:pt>
    <dgm:pt modelId="{B42C115D-829A-4658-9433-11433D084EFE}" type="pres">
      <dgm:prSet presAssocID="{A579301F-B94C-46DD-A8A6-E79DC91999E3}" presName="rootConnector" presStyleLbl="node2" presStyleIdx="2" presStyleCnt="3"/>
      <dgm:spPr/>
    </dgm:pt>
    <dgm:pt modelId="{1EE93CBC-0444-4D81-9B32-84247927B359}" type="pres">
      <dgm:prSet presAssocID="{A579301F-B94C-46DD-A8A6-E79DC91999E3}" presName="hierChild4" presStyleCnt="0"/>
      <dgm:spPr/>
    </dgm:pt>
    <dgm:pt modelId="{DB8FACD0-DA4A-4EAC-AC89-DC3018A45ED8}" type="pres">
      <dgm:prSet presAssocID="{A579301F-B94C-46DD-A8A6-E79DC91999E3}" presName="hierChild5" presStyleCnt="0"/>
      <dgm:spPr/>
    </dgm:pt>
    <dgm:pt modelId="{B86EB7E8-B148-4ED1-A7FD-219399AC664E}" type="pres">
      <dgm:prSet presAssocID="{78E7E7D1-5027-43B1-9C14-AE97BE11683B}" presName="hierChild3" presStyleCnt="0"/>
      <dgm:spPr/>
    </dgm:pt>
  </dgm:ptLst>
  <dgm:cxnLst>
    <dgm:cxn modelId="{E5D2C404-298B-4FBF-B947-F9C4A08D3BDA}" srcId="{78E7E7D1-5027-43B1-9C14-AE97BE11683B}" destId="{13A4A669-BDD7-4A25-8278-CDA2338E71DF}" srcOrd="0" destOrd="0" parTransId="{1656B33B-77CD-4368-8AB0-0A3979C2569A}" sibTransId="{C4AE0180-C206-49DB-9D82-08EC95DBCA77}"/>
    <dgm:cxn modelId="{BD27C705-EBB4-413C-88AA-87C857312B5D}" srcId="{78E7E7D1-5027-43B1-9C14-AE97BE11683B}" destId="{60DF8D62-EED6-4492-8966-07A480706276}" srcOrd="1" destOrd="0" parTransId="{17435BF9-F52F-41DE-B3EE-9DE3DBB58092}" sibTransId="{B88A86DB-B372-4AFD-BD1D-F637559F0841}"/>
    <dgm:cxn modelId="{6FCC0D08-B5B2-483D-A82F-3D5EBF0E912E}" type="presOf" srcId="{13A4A669-BDD7-4A25-8278-CDA2338E71DF}" destId="{2DC83B6A-3A78-49CF-9A7F-B8AB58ADC97E}" srcOrd="0" destOrd="0" presId="urn:microsoft.com/office/officeart/2005/8/layout/orgChart1"/>
    <dgm:cxn modelId="{81800009-5B5D-468E-A0AF-2879AF76A3BF}" type="presOf" srcId="{A579301F-B94C-46DD-A8A6-E79DC91999E3}" destId="{B42C115D-829A-4658-9433-11433D084EFE}" srcOrd="1" destOrd="0" presId="urn:microsoft.com/office/officeart/2005/8/layout/orgChart1"/>
    <dgm:cxn modelId="{08D6E024-F8B5-457A-A7E1-121138C979CE}" type="presOf" srcId="{F017F93F-523F-499F-B4E8-C832989C6872}" destId="{77F789E4-5C60-41C6-BFF4-2E0DAF021D4B}" srcOrd="0" destOrd="0" presId="urn:microsoft.com/office/officeart/2005/8/layout/orgChart1"/>
    <dgm:cxn modelId="{5EAF8A5E-19F7-4123-95D1-AD84B3467B3F}" type="presOf" srcId="{1656B33B-77CD-4368-8AB0-0A3979C2569A}" destId="{82BB170F-2E52-401E-B83F-87AD38FBA496}" srcOrd="0" destOrd="0" presId="urn:microsoft.com/office/officeart/2005/8/layout/orgChart1"/>
    <dgm:cxn modelId="{19D85B4B-66DF-4088-8C64-EC90B3A5253C}" type="presOf" srcId="{A579301F-B94C-46DD-A8A6-E79DC91999E3}" destId="{A66D8584-2600-42A3-AFA7-4E24849F35F5}" srcOrd="0" destOrd="0" presId="urn:microsoft.com/office/officeart/2005/8/layout/orgChart1"/>
    <dgm:cxn modelId="{46A8F085-2EB0-4F86-9064-FA7693453837}" srcId="{78E7E7D1-5027-43B1-9C14-AE97BE11683B}" destId="{A579301F-B94C-46DD-A8A6-E79DC91999E3}" srcOrd="2" destOrd="0" parTransId="{7E53F3A5-18DB-417F-AE82-0E0C65506B57}" sibTransId="{EF2F918C-3232-456C-BCB7-EE8A74F98D1A}"/>
    <dgm:cxn modelId="{D66C51A9-7BE3-4221-97A3-6893F625B052}" type="presOf" srcId="{78E7E7D1-5027-43B1-9C14-AE97BE11683B}" destId="{9986C569-8CA5-4D9E-A33F-DEAEF41BD75D}" srcOrd="0" destOrd="0" presId="urn:microsoft.com/office/officeart/2005/8/layout/orgChart1"/>
    <dgm:cxn modelId="{60272FB6-3F2F-4622-8024-D0295EFDE085}" type="presOf" srcId="{17435BF9-F52F-41DE-B3EE-9DE3DBB58092}" destId="{CFDE4C5B-7B53-416D-A846-87B1ADF42AFD}" srcOrd="0" destOrd="0" presId="urn:microsoft.com/office/officeart/2005/8/layout/orgChart1"/>
    <dgm:cxn modelId="{2D4FEBB6-73DD-48F3-B3F0-3EE9B639BD8B}" type="presOf" srcId="{13A4A669-BDD7-4A25-8278-CDA2338E71DF}" destId="{4D2687EE-5542-42B1-B48E-CAA2C86D6E5D}" srcOrd="1" destOrd="0" presId="urn:microsoft.com/office/officeart/2005/8/layout/orgChart1"/>
    <dgm:cxn modelId="{BE2B27BA-0293-493C-8880-F48DCA3B22F0}" type="presOf" srcId="{60DF8D62-EED6-4492-8966-07A480706276}" destId="{71734DA9-BCE4-443F-B6CA-2EEC3C08DD50}" srcOrd="0" destOrd="0" presId="urn:microsoft.com/office/officeart/2005/8/layout/orgChart1"/>
    <dgm:cxn modelId="{CA13D5D0-65AB-4EDC-A4CD-118D1780661B}" type="presOf" srcId="{60DF8D62-EED6-4492-8966-07A480706276}" destId="{665F8358-E1DA-43E0-B801-3D81640D1F47}" srcOrd="1" destOrd="0" presId="urn:microsoft.com/office/officeart/2005/8/layout/orgChart1"/>
    <dgm:cxn modelId="{D4D6E0D1-4719-4F85-8A2F-CB0633A37088}" type="presOf" srcId="{7E53F3A5-18DB-417F-AE82-0E0C65506B57}" destId="{671C7C46-A590-4D2D-B82D-6746DCB8FB59}" srcOrd="0" destOrd="0" presId="urn:microsoft.com/office/officeart/2005/8/layout/orgChart1"/>
    <dgm:cxn modelId="{A33B9AE2-4108-4714-824C-F25EC1561ACC}" type="presOf" srcId="{78E7E7D1-5027-43B1-9C14-AE97BE11683B}" destId="{50EB733C-E8AE-4BF7-914E-D36B50F7750D}" srcOrd="1" destOrd="0" presId="urn:microsoft.com/office/officeart/2005/8/layout/orgChart1"/>
    <dgm:cxn modelId="{F67D08E5-3183-4723-B586-B5AB96972337}" srcId="{F017F93F-523F-499F-B4E8-C832989C6872}" destId="{78E7E7D1-5027-43B1-9C14-AE97BE11683B}" srcOrd="0" destOrd="0" parTransId="{51958CD0-8851-4CA2-87C8-7056575F0452}" sibTransId="{23756F0E-2CA9-4C07-8538-2545F0B42419}"/>
    <dgm:cxn modelId="{668D4338-94A3-46EF-AF6C-640A0F62E315}" type="presParOf" srcId="{77F789E4-5C60-41C6-BFF4-2E0DAF021D4B}" destId="{2742B93E-8911-4D2B-B735-65318393DD08}" srcOrd="0" destOrd="0" presId="urn:microsoft.com/office/officeart/2005/8/layout/orgChart1"/>
    <dgm:cxn modelId="{88395BF3-F969-4790-985C-6B4D8DA75FC7}" type="presParOf" srcId="{2742B93E-8911-4D2B-B735-65318393DD08}" destId="{CD7615E7-9FF1-4A3A-8735-15981F084053}" srcOrd="0" destOrd="0" presId="urn:microsoft.com/office/officeart/2005/8/layout/orgChart1"/>
    <dgm:cxn modelId="{DF3239CC-EAB4-405F-B586-CD03A7D5217E}" type="presParOf" srcId="{CD7615E7-9FF1-4A3A-8735-15981F084053}" destId="{9986C569-8CA5-4D9E-A33F-DEAEF41BD75D}" srcOrd="0" destOrd="0" presId="urn:microsoft.com/office/officeart/2005/8/layout/orgChart1"/>
    <dgm:cxn modelId="{036E63FF-E337-49FF-A99E-0A43808DE2D1}" type="presParOf" srcId="{CD7615E7-9FF1-4A3A-8735-15981F084053}" destId="{50EB733C-E8AE-4BF7-914E-D36B50F7750D}" srcOrd="1" destOrd="0" presId="urn:microsoft.com/office/officeart/2005/8/layout/orgChart1"/>
    <dgm:cxn modelId="{EF2F43CD-6A9B-4C86-8C71-CA5A069C297E}" type="presParOf" srcId="{2742B93E-8911-4D2B-B735-65318393DD08}" destId="{D1F61498-CC2E-4B1C-8936-68FF7FE822E6}" srcOrd="1" destOrd="0" presId="urn:microsoft.com/office/officeart/2005/8/layout/orgChart1"/>
    <dgm:cxn modelId="{7FCF3A69-5270-4C95-BEAE-9603A93EE4E0}" type="presParOf" srcId="{D1F61498-CC2E-4B1C-8936-68FF7FE822E6}" destId="{82BB170F-2E52-401E-B83F-87AD38FBA496}" srcOrd="0" destOrd="0" presId="urn:microsoft.com/office/officeart/2005/8/layout/orgChart1"/>
    <dgm:cxn modelId="{80B94648-6BB5-4593-B0B4-F68B1BB87699}" type="presParOf" srcId="{D1F61498-CC2E-4B1C-8936-68FF7FE822E6}" destId="{8685FAAA-8B4D-4067-9879-E34E3043CA26}" srcOrd="1" destOrd="0" presId="urn:microsoft.com/office/officeart/2005/8/layout/orgChart1"/>
    <dgm:cxn modelId="{95159F17-F8D4-4741-A29E-5A97BBC1512A}" type="presParOf" srcId="{8685FAAA-8B4D-4067-9879-E34E3043CA26}" destId="{78C70965-6419-4E08-9376-672795383A9B}" srcOrd="0" destOrd="0" presId="urn:microsoft.com/office/officeart/2005/8/layout/orgChart1"/>
    <dgm:cxn modelId="{ADC45F24-3DE8-4408-BFF9-2E78E38A885E}" type="presParOf" srcId="{78C70965-6419-4E08-9376-672795383A9B}" destId="{2DC83B6A-3A78-49CF-9A7F-B8AB58ADC97E}" srcOrd="0" destOrd="0" presId="urn:microsoft.com/office/officeart/2005/8/layout/orgChart1"/>
    <dgm:cxn modelId="{26D2C5BA-5308-45FC-8C31-8D131431068E}" type="presParOf" srcId="{78C70965-6419-4E08-9376-672795383A9B}" destId="{4D2687EE-5542-42B1-B48E-CAA2C86D6E5D}" srcOrd="1" destOrd="0" presId="urn:microsoft.com/office/officeart/2005/8/layout/orgChart1"/>
    <dgm:cxn modelId="{6E59EA70-A267-4183-B835-1FBECED06FA2}" type="presParOf" srcId="{8685FAAA-8B4D-4067-9879-E34E3043CA26}" destId="{BA55E0E2-D632-4D2C-9030-6F8D77E18340}" srcOrd="1" destOrd="0" presId="urn:microsoft.com/office/officeart/2005/8/layout/orgChart1"/>
    <dgm:cxn modelId="{974EF482-91B9-4136-8FDF-76BAC8C67413}" type="presParOf" srcId="{8685FAAA-8B4D-4067-9879-E34E3043CA26}" destId="{BD7734A5-07DC-409D-A564-151E30B99905}" srcOrd="2" destOrd="0" presId="urn:microsoft.com/office/officeart/2005/8/layout/orgChart1"/>
    <dgm:cxn modelId="{FA3467C5-2D5B-4104-99D2-9BB09E0FF325}" type="presParOf" srcId="{D1F61498-CC2E-4B1C-8936-68FF7FE822E6}" destId="{CFDE4C5B-7B53-416D-A846-87B1ADF42AFD}" srcOrd="2" destOrd="0" presId="urn:microsoft.com/office/officeart/2005/8/layout/orgChart1"/>
    <dgm:cxn modelId="{D7D94ECA-351D-4744-9F7F-1E0C6301D00B}" type="presParOf" srcId="{D1F61498-CC2E-4B1C-8936-68FF7FE822E6}" destId="{4A2CC91A-EFEC-42C0-BD6E-A347A7CB7AEC}" srcOrd="3" destOrd="0" presId="urn:microsoft.com/office/officeart/2005/8/layout/orgChart1"/>
    <dgm:cxn modelId="{746B12D4-6BB3-4E92-9770-43840CCC1AB2}" type="presParOf" srcId="{4A2CC91A-EFEC-42C0-BD6E-A347A7CB7AEC}" destId="{D7A930D0-F615-41EF-B70D-7C5C53B28057}" srcOrd="0" destOrd="0" presId="urn:microsoft.com/office/officeart/2005/8/layout/orgChart1"/>
    <dgm:cxn modelId="{C07A4394-FD06-4BE6-97D2-98CD1683FAC2}" type="presParOf" srcId="{D7A930D0-F615-41EF-B70D-7C5C53B28057}" destId="{71734DA9-BCE4-443F-B6CA-2EEC3C08DD50}" srcOrd="0" destOrd="0" presId="urn:microsoft.com/office/officeart/2005/8/layout/orgChart1"/>
    <dgm:cxn modelId="{9F9C5B90-DDF1-4E66-9A13-BD491F568337}" type="presParOf" srcId="{D7A930D0-F615-41EF-B70D-7C5C53B28057}" destId="{665F8358-E1DA-43E0-B801-3D81640D1F47}" srcOrd="1" destOrd="0" presId="urn:microsoft.com/office/officeart/2005/8/layout/orgChart1"/>
    <dgm:cxn modelId="{E6DF4F90-AB6D-486E-82B5-867B7599C924}" type="presParOf" srcId="{4A2CC91A-EFEC-42C0-BD6E-A347A7CB7AEC}" destId="{932C3560-0CBE-4E0F-84F9-2337FA9C5B15}" srcOrd="1" destOrd="0" presId="urn:microsoft.com/office/officeart/2005/8/layout/orgChart1"/>
    <dgm:cxn modelId="{D0DE492A-1EAB-4712-8890-E536B603559F}" type="presParOf" srcId="{4A2CC91A-EFEC-42C0-BD6E-A347A7CB7AEC}" destId="{C1208A9B-B2F2-489F-BF92-7A9E063FA33B}" srcOrd="2" destOrd="0" presId="urn:microsoft.com/office/officeart/2005/8/layout/orgChart1"/>
    <dgm:cxn modelId="{A9AF6467-CC72-41E6-8F5D-141C0B9D1EE3}" type="presParOf" srcId="{D1F61498-CC2E-4B1C-8936-68FF7FE822E6}" destId="{671C7C46-A590-4D2D-B82D-6746DCB8FB59}" srcOrd="4" destOrd="0" presId="urn:microsoft.com/office/officeart/2005/8/layout/orgChart1"/>
    <dgm:cxn modelId="{9DF1BC47-64BB-4941-94B8-96AA0B979E6C}" type="presParOf" srcId="{D1F61498-CC2E-4B1C-8936-68FF7FE822E6}" destId="{12D557B9-5626-4561-85D8-124B63CB9708}" srcOrd="5" destOrd="0" presId="urn:microsoft.com/office/officeart/2005/8/layout/orgChart1"/>
    <dgm:cxn modelId="{9773624D-0738-42DB-A893-E24073CAD1CF}" type="presParOf" srcId="{12D557B9-5626-4561-85D8-124B63CB9708}" destId="{EA85005E-D4A6-4F6C-BB16-79E8D061C719}" srcOrd="0" destOrd="0" presId="urn:microsoft.com/office/officeart/2005/8/layout/orgChart1"/>
    <dgm:cxn modelId="{42769C27-EF16-4EB4-ADAF-7396970C4A14}" type="presParOf" srcId="{EA85005E-D4A6-4F6C-BB16-79E8D061C719}" destId="{A66D8584-2600-42A3-AFA7-4E24849F35F5}" srcOrd="0" destOrd="0" presId="urn:microsoft.com/office/officeart/2005/8/layout/orgChart1"/>
    <dgm:cxn modelId="{0E6EE7D4-E0C0-4584-87C4-B01E55441E29}" type="presParOf" srcId="{EA85005E-D4A6-4F6C-BB16-79E8D061C719}" destId="{B42C115D-829A-4658-9433-11433D084EFE}" srcOrd="1" destOrd="0" presId="urn:microsoft.com/office/officeart/2005/8/layout/orgChart1"/>
    <dgm:cxn modelId="{C2E3815F-F08A-4993-B6CA-12F4FB8262E2}" type="presParOf" srcId="{12D557B9-5626-4561-85D8-124B63CB9708}" destId="{1EE93CBC-0444-4D81-9B32-84247927B359}" srcOrd="1" destOrd="0" presId="urn:microsoft.com/office/officeart/2005/8/layout/orgChart1"/>
    <dgm:cxn modelId="{696E5090-F804-472B-A2AA-740457F587E2}" type="presParOf" srcId="{12D557B9-5626-4561-85D8-124B63CB9708}" destId="{DB8FACD0-DA4A-4EAC-AC89-DC3018A45ED8}" srcOrd="2" destOrd="0" presId="urn:microsoft.com/office/officeart/2005/8/layout/orgChart1"/>
    <dgm:cxn modelId="{8243E3F7-C932-4A24-9457-98AEAD3900CB}" type="presParOf" srcId="{2742B93E-8911-4D2B-B735-65318393DD08}" destId="{B86EB7E8-B148-4ED1-A7FD-219399AC66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C7C46-A590-4D2D-B82D-6746DCB8FB59}">
      <dsp:nvSpPr>
        <dsp:cNvPr id="0" name=""/>
        <dsp:cNvSpPr/>
      </dsp:nvSpPr>
      <dsp:spPr>
        <a:xfrm>
          <a:off x="5589000" y="1571414"/>
          <a:ext cx="3908246" cy="642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82"/>
              </a:lnTo>
              <a:lnTo>
                <a:pt x="3908246" y="371582"/>
              </a:lnTo>
              <a:lnTo>
                <a:pt x="3908246" y="6423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E4C5B-7B53-416D-A846-87B1ADF42AFD}">
      <dsp:nvSpPr>
        <dsp:cNvPr id="0" name=""/>
        <dsp:cNvSpPr/>
      </dsp:nvSpPr>
      <dsp:spPr>
        <a:xfrm>
          <a:off x="5543280" y="1571414"/>
          <a:ext cx="91440" cy="61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709"/>
              </a:lnTo>
              <a:lnTo>
                <a:pt x="45732" y="344709"/>
              </a:lnTo>
              <a:lnTo>
                <a:pt x="45732" y="615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B170F-2E52-401E-B83F-87AD38FBA496}">
      <dsp:nvSpPr>
        <dsp:cNvPr id="0" name=""/>
        <dsp:cNvSpPr/>
      </dsp:nvSpPr>
      <dsp:spPr>
        <a:xfrm>
          <a:off x="1693687" y="1571414"/>
          <a:ext cx="3895312" cy="615495"/>
        </a:xfrm>
        <a:custGeom>
          <a:avLst/>
          <a:gdLst/>
          <a:ahLst/>
          <a:cxnLst/>
          <a:rect l="0" t="0" r="0" b="0"/>
          <a:pathLst>
            <a:path>
              <a:moveTo>
                <a:pt x="3895312" y="0"/>
              </a:moveTo>
              <a:lnTo>
                <a:pt x="3895312" y="344709"/>
              </a:lnTo>
              <a:lnTo>
                <a:pt x="0" y="344709"/>
              </a:lnTo>
              <a:lnTo>
                <a:pt x="0" y="615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6C569-8CA5-4D9E-A33F-DEAEF41BD75D}">
      <dsp:nvSpPr>
        <dsp:cNvPr id="0" name=""/>
        <dsp:cNvSpPr/>
      </dsp:nvSpPr>
      <dsp:spPr>
        <a:xfrm>
          <a:off x="4552227" y="573957"/>
          <a:ext cx="2073545" cy="997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 dirty="0"/>
            <a:t>BGE</a:t>
          </a:r>
          <a:r>
            <a:rPr lang="fr-CA" sz="3600" kern="1200" dirty="0"/>
            <a:t> </a:t>
          </a:r>
        </a:p>
      </dsp:txBody>
      <dsp:txXfrm>
        <a:off x="4552227" y="573957"/>
        <a:ext cx="2073545" cy="997457"/>
      </dsp:txXfrm>
    </dsp:sp>
    <dsp:sp modelId="{2DC83B6A-3A78-49CF-9A7F-B8AB58ADC97E}">
      <dsp:nvSpPr>
        <dsp:cNvPr id="0" name=""/>
        <dsp:cNvSpPr/>
      </dsp:nvSpPr>
      <dsp:spPr>
        <a:xfrm>
          <a:off x="350" y="2186910"/>
          <a:ext cx="3386674" cy="16618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chemeClr val="tx1"/>
              </a:solidFill>
            </a:rPr>
            <a:t>Grands événements</a:t>
          </a:r>
        </a:p>
      </dsp:txBody>
      <dsp:txXfrm>
        <a:off x="350" y="2186910"/>
        <a:ext cx="3386674" cy="1661874"/>
      </dsp:txXfrm>
    </dsp:sp>
    <dsp:sp modelId="{71734DA9-BCE4-443F-B6CA-2EEC3C08DD50}">
      <dsp:nvSpPr>
        <dsp:cNvPr id="0" name=""/>
        <dsp:cNvSpPr/>
      </dsp:nvSpPr>
      <dsp:spPr>
        <a:xfrm>
          <a:off x="3915675" y="2186910"/>
          <a:ext cx="3346675" cy="16975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chemeClr val="tx1"/>
              </a:solidFill>
            </a:rPr>
            <a:t>Cinéma et télévision</a:t>
          </a:r>
        </a:p>
      </dsp:txBody>
      <dsp:txXfrm>
        <a:off x="3915675" y="2186910"/>
        <a:ext cx="3346675" cy="1697541"/>
      </dsp:txXfrm>
    </dsp:sp>
    <dsp:sp modelId="{A66D8584-2600-42A3-AFA7-4E24849F35F5}">
      <dsp:nvSpPr>
        <dsp:cNvPr id="0" name=""/>
        <dsp:cNvSpPr/>
      </dsp:nvSpPr>
      <dsp:spPr>
        <a:xfrm>
          <a:off x="7816842" y="2213782"/>
          <a:ext cx="3360808" cy="16765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800" b="1" kern="1200" dirty="0">
              <a:solidFill>
                <a:schemeClr val="tx1"/>
              </a:solidFill>
            </a:rPr>
            <a:t>Régie</a:t>
          </a:r>
        </a:p>
      </dsp:txBody>
      <dsp:txXfrm>
        <a:off x="7816842" y="2213782"/>
        <a:ext cx="3360808" cy="1676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FC739-4C43-42A9-B6D5-B8A9C8C877F1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2E4A9-ABBB-4E44-B7C4-71781603F9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123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86D5E-F3F3-DD46-BB29-572B0F0B46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8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86D5E-F3F3-DD46-BB29-572B0F0B46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0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C3136-C855-4A52-BC02-05430AAE7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C36A06-A861-4981-80A6-C545F0D32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9939D1-C77E-4560-A8F5-ABD94981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6C7AA-F86D-4490-92F2-E5FC6D25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5CED2-9D4E-45EC-8918-99FF91B4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711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DE0A7-68C4-4522-ADD9-01A76E1A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5DBB3F-2231-41BF-BB5A-EF1E52125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182D2-3DE4-465C-AF45-E7622599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F4DE81-6E29-483F-814D-3C41CB5E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9A3E2B-CB9E-4B03-95F7-933B1C82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30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46BB53-5D8D-48BB-88E3-314CBC11C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DB32D-F994-4332-BA9E-62C6E971C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7E97C-311C-4925-8DA4-87ABB5BC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B5F23B-5071-465A-AA1F-6B20F60B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95BA02-36C4-4443-A4AE-6144EE62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53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261257"/>
            <a:ext cx="10515600" cy="1174018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1110" y="1571800"/>
            <a:ext cx="10515600" cy="4053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62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9830" y="-294640"/>
            <a:ext cx="8685508" cy="16065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9830" y="1403977"/>
            <a:ext cx="8685508" cy="12655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4974657"/>
            <a:ext cx="2088276" cy="14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401" y="3266685"/>
            <a:ext cx="8739753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2401" y="5746360"/>
            <a:ext cx="8739753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9B52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4834478"/>
            <a:ext cx="2088276" cy="14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7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0150" y="-274320"/>
            <a:ext cx="8685508" cy="155574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1">
                <a:solidFill>
                  <a:srgbClr val="004996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0150" y="1373497"/>
            <a:ext cx="8685508" cy="12655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DF50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37195"/>
            <a:ext cx="2088276" cy="14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9034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Sous-titre 2"/>
          <p:cNvSpPr>
            <a:spLocks noGrp="1"/>
          </p:cNvSpPr>
          <p:nvPr>
            <p:ph type="subTitle" idx="15"/>
          </p:nvPr>
        </p:nvSpPr>
        <p:spPr>
          <a:xfrm>
            <a:off x="659670" y="3406805"/>
            <a:ext cx="70662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59034" y="619630"/>
            <a:ext cx="4912996" cy="803853"/>
          </a:xfr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FR"/>
              <a:t>Numéro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6" hasCustomPrompt="1"/>
          </p:nvPr>
        </p:nvSpPr>
        <p:spPr>
          <a:xfrm>
            <a:off x="659035" y="1440901"/>
            <a:ext cx="7067550" cy="1890712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 titre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37195"/>
            <a:ext cx="2088276" cy="14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ous-titre 2"/>
          <p:cNvSpPr>
            <a:spLocks noGrp="1"/>
          </p:cNvSpPr>
          <p:nvPr>
            <p:ph type="subTitle" idx="15"/>
          </p:nvPr>
        </p:nvSpPr>
        <p:spPr>
          <a:xfrm>
            <a:off x="659670" y="3406805"/>
            <a:ext cx="70662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59034" y="619630"/>
            <a:ext cx="4912996" cy="803853"/>
          </a:xfr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FR"/>
              <a:t>Numéro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6" hasCustomPrompt="1"/>
          </p:nvPr>
        </p:nvSpPr>
        <p:spPr>
          <a:xfrm>
            <a:off x="659035" y="1440901"/>
            <a:ext cx="7067550" cy="1890712"/>
          </a:xfrm>
        </p:spPr>
        <p:txBody>
          <a:bodyPr anchor="b">
            <a:normAutofit/>
          </a:bodyPr>
          <a:lstStyle>
            <a:lvl1pPr marL="0" indent="0">
              <a:buNone/>
              <a:defRPr sz="4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 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237195"/>
            <a:ext cx="2088275" cy="1491625"/>
          </a:xfrm>
          <a:prstGeom prst="rect">
            <a:avLst/>
          </a:prstGeom>
        </p:spPr>
      </p:pic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6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1"/>
            <a:ext cx="10603536" cy="1567330"/>
          </a:xfrm>
          <a:custGeom>
            <a:avLst/>
            <a:gdLst>
              <a:gd name="connsiteX0" fmla="*/ 0 w 10515600"/>
              <a:gd name="connsiteY0" fmla="*/ 0 h 1256602"/>
              <a:gd name="connsiteX1" fmla="*/ 10515600 w 10515600"/>
              <a:gd name="connsiteY1" fmla="*/ 0 h 1256602"/>
              <a:gd name="connsiteX2" fmla="*/ 10515600 w 10515600"/>
              <a:gd name="connsiteY2" fmla="*/ 1256602 h 1256602"/>
              <a:gd name="connsiteX3" fmla="*/ 0 w 10515600"/>
              <a:gd name="connsiteY3" fmla="*/ 1256602 h 1256602"/>
              <a:gd name="connsiteX4" fmla="*/ 0 w 10515600"/>
              <a:gd name="connsiteY4" fmla="*/ 0 h 1256602"/>
              <a:gd name="connsiteX0" fmla="*/ 0 w 10515600"/>
              <a:gd name="connsiteY0" fmla="*/ 0 h 1256602"/>
              <a:gd name="connsiteX1" fmla="*/ 8478644 w 10515600"/>
              <a:gd name="connsiteY1" fmla="*/ 0 h 1256602"/>
              <a:gd name="connsiteX2" fmla="*/ 10515600 w 10515600"/>
              <a:gd name="connsiteY2" fmla="*/ 1256602 h 1256602"/>
              <a:gd name="connsiteX3" fmla="*/ 0 w 10515600"/>
              <a:gd name="connsiteY3" fmla="*/ 1256602 h 1256602"/>
              <a:gd name="connsiteX4" fmla="*/ 0 w 10515600"/>
              <a:gd name="connsiteY4" fmla="*/ 0 h 1256602"/>
              <a:gd name="connsiteX0" fmla="*/ 0 w 8478644"/>
              <a:gd name="connsiteY0" fmla="*/ 0 h 1256602"/>
              <a:gd name="connsiteX1" fmla="*/ 8478644 w 8478644"/>
              <a:gd name="connsiteY1" fmla="*/ 0 h 1256602"/>
              <a:gd name="connsiteX2" fmla="*/ 8017727 w 8478644"/>
              <a:gd name="connsiteY2" fmla="*/ 1256602 h 1256602"/>
              <a:gd name="connsiteX3" fmla="*/ 0 w 8478644"/>
              <a:gd name="connsiteY3" fmla="*/ 1256602 h 1256602"/>
              <a:gd name="connsiteX4" fmla="*/ 0 w 8478644"/>
              <a:gd name="connsiteY4" fmla="*/ 0 h 1256602"/>
              <a:gd name="connsiteX0" fmla="*/ 0 w 8478644"/>
              <a:gd name="connsiteY0" fmla="*/ 0 h 1256602"/>
              <a:gd name="connsiteX1" fmla="*/ 8478644 w 8478644"/>
              <a:gd name="connsiteY1" fmla="*/ 0 h 1256602"/>
              <a:gd name="connsiteX2" fmla="*/ 7869681 w 8478644"/>
              <a:gd name="connsiteY2" fmla="*/ 1256602 h 1256602"/>
              <a:gd name="connsiteX3" fmla="*/ 0 w 8478644"/>
              <a:gd name="connsiteY3" fmla="*/ 1256602 h 1256602"/>
              <a:gd name="connsiteX4" fmla="*/ 0 w 8478644"/>
              <a:gd name="connsiteY4" fmla="*/ 0 h 1256602"/>
              <a:gd name="connsiteX0" fmla="*/ 0 w 10603536"/>
              <a:gd name="connsiteY0" fmla="*/ 0 h 1256602"/>
              <a:gd name="connsiteX1" fmla="*/ 10603536 w 10603536"/>
              <a:gd name="connsiteY1" fmla="*/ 0 h 1256602"/>
              <a:gd name="connsiteX2" fmla="*/ 7869681 w 10603536"/>
              <a:gd name="connsiteY2" fmla="*/ 1256602 h 1256602"/>
              <a:gd name="connsiteX3" fmla="*/ 0 w 10603536"/>
              <a:gd name="connsiteY3" fmla="*/ 1256602 h 1256602"/>
              <a:gd name="connsiteX4" fmla="*/ 0 w 10603536"/>
              <a:gd name="connsiteY4" fmla="*/ 0 h 1256602"/>
              <a:gd name="connsiteX0" fmla="*/ 0 w 10603536"/>
              <a:gd name="connsiteY0" fmla="*/ 0 h 1256602"/>
              <a:gd name="connsiteX1" fmla="*/ 10603536 w 10603536"/>
              <a:gd name="connsiteY1" fmla="*/ 0 h 1256602"/>
              <a:gd name="connsiteX2" fmla="*/ 9898779 w 10603536"/>
              <a:gd name="connsiteY2" fmla="*/ 1256602 h 1256602"/>
              <a:gd name="connsiteX3" fmla="*/ 0 w 10603536"/>
              <a:gd name="connsiteY3" fmla="*/ 1256602 h 1256602"/>
              <a:gd name="connsiteX4" fmla="*/ 0 w 10603536"/>
              <a:gd name="connsiteY4" fmla="*/ 0 h 125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3536" h="1256602">
                <a:moveTo>
                  <a:pt x="0" y="0"/>
                </a:moveTo>
                <a:lnTo>
                  <a:pt x="10603536" y="0"/>
                </a:lnTo>
                <a:lnTo>
                  <a:pt x="9898779" y="1256602"/>
                </a:lnTo>
                <a:lnTo>
                  <a:pt x="0" y="125660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3"/>
          </p:nvPr>
        </p:nvSpPr>
        <p:spPr>
          <a:xfrm>
            <a:off x="0" y="1567331"/>
            <a:ext cx="9178835" cy="5290670"/>
          </a:xfrm>
          <a:custGeom>
            <a:avLst/>
            <a:gdLst>
              <a:gd name="connsiteX0" fmla="*/ 0 w 12192000"/>
              <a:gd name="connsiteY0" fmla="*/ 0 h 5281961"/>
              <a:gd name="connsiteX1" fmla="*/ 12192000 w 12192000"/>
              <a:gd name="connsiteY1" fmla="*/ 0 h 5281961"/>
              <a:gd name="connsiteX2" fmla="*/ 12192000 w 12192000"/>
              <a:gd name="connsiteY2" fmla="*/ 5281961 h 5281961"/>
              <a:gd name="connsiteX3" fmla="*/ 0 w 12192000"/>
              <a:gd name="connsiteY3" fmla="*/ 5281961 h 5281961"/>
              <a:gd name="connsiteX4" fmla="*/ 0 w 12192000"/>
              <a:gd name="connsiteY4" fmla="*/ 0 h 5281961"/>
              <a:gd name="connsiteX0" fmla="*/ 0 w 12192000"/>
              <a:gd name="connsiteY0" fmla="*/ 8709 h 5290670"/>
              <a:gd name="connsiteX1" fmla="*/ 9178835 w 12192000"/>
              <a:gd name="connsiteY1" fmla="*/ 0 h 5290670"/>
              <a:gd name="connsiteX2" fmla="*/ 12192000 w 12192000"/>
              <a:gd name="connsiteY2" fmla="*/ 5290670 h 5290670"/>
              <a:gd name="connsiteX3" fmla="*/ 0 w 12192000"/>
              <a:gd name="connsiteY3" fmla="*/ 5290670 h 5290670"/>
              <a:gd name="connsiteX4" fmla="*/ 0 w 12192000"/>
              <a:gd name="connsiteY4" fmla="*/ 8709 h 5290670"/>
              <a:gd name="connsiteX0" fmla="*/ 0 w 9178835"/>
              <a:gd name="connsiteY0" fmla="*/ 8709 h 5290670"/>
              <a:gd name="connsiteX1" fmla="*/ 9178835 w 9178835"/>
              <a:gd name="connsiteY1" fmla="*/ 0 h 5290670"/>
              <a:gd name="connsiteX2" fmla="*/ 7141028 w 9178835"/>
              <a:gd name="connsiteY2" fmla="*/ 5290670 h 5290670"/>
              <a:gd name="connsiteX3" fmla="*/ 0 w 9178835"/>
              <a:gd name="connsiteY3" fmla="*/ 5290670 h 5290670"/>
              <a:gd name="connsiteX4" fmla="*/ 0 w 9178835"/>
              <a:gd name="connsiteY4" fmla="*/ 8709 h 52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835" h="5290670">
                <a:moveTo>
                  <a:pt x="0" y="8709"/>
                </a:moveTo>
                <a:lnTo>
                  <a:pt x="9178835" y="0"/>
                </a:lnTo>
                <a:lnTo>
                  <a:pt x="7141028" y="5290670"/>
                </a:lnTo>
                <a:lnTo>
                  <a:pt x="0" y="5290670"/>
                </a:lnTo>
                <a:lnTo>
                  <a:pt x="0" y="8709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4834478"/>
            <a:ext cx="2088276" cy="1491626"/>
          </a:xfrm>
          <a:prstGeom prst="rect">
            <a:avLst/>
          </a:prstGeom>
        </p:spPr>
      </p:pic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>
                <a:solidFill>
                  <a:srgbClr val="00356B"/>
                </a:solidFill>
              </a:rPr>
              <a:pPr/>
              <a:t>‹N°›</a:t>
            </a:fld>
            <a:endParaRPr lang="fr-FR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36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0961" y="927130"/>
            <a:ext cx="7066280" cy="23876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0961" y="3406805"/>
            <a:ext cx="706628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325" y="619630"/>
            <a:ext cx="4912996" cy="803853"/>
          </a:xfrm>
        </p:spPr>
        <p:txBody>
          <a:bodyPr>
            <a:noAutofit/>
          </a:bodyPr>
          <a:lstStyle>
            <a:lvl1pPr marL="0" indent="0">
              <a:buNone/>
              <a:defRPr sz="54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fr-FR"/>
              <a:t>Numéro</a:t>
            </a:r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7125354" y="776253"/>
            <a:ext cx="5075330" cy="4933205"/>
          </a:xfrm>
          <a:custGeom>
            <a:avLst/>
            <a:gdLst>
              <a:gd name="connsiteX0" fmla="*/ 0 w 5049520"/>
              <a:gd name="connsiteY0" fmla="*/ 5730240 h 5730240"/>
              <a:gd name="connsiteX1" fmla="*/ 1262380 w 5049520"/>
              <a:gd name="connsiteY1" fmla="*/ 0 h 5730240"/>
              <a:gd name="connsiteX2" fmla="*/ 5049520 w 5049520"/>
              <a:gd name="connsiteY2" fmla="*/ 0 h 5730240"/>
              <a:gd name="connsiteX3" fmla="*/ 3787140 w 5049520"/>
              <a:gd name="connsiteY3" fmla="*/ 5730240 h 5730240"/>
              <a:gd name="connsiteX4" fmla="*/ 0 w 5049520"/>
              <a:gd name="connsiteY4" fmla="*/ 5730240 h 5730240"/>
              <a:gd name="connsiteX0" fmla="*/ 0 w 5049520"/>
              <a:gd name="connsiteY0" fmla="*/ 5740400 h 5740400"/>
              <a:gd name="connsiteX1" fmla="*/ 2176780 w 5049520"/>
              <a:gd name="connsiteY1" fmla="*/ 0 h 5740400"/>
              <a:gd name="connsiteX2" fmla="*/ 5049520 w 5049520"/>
              <a:gd name="connsiteY2" fmla="*/ 10160 h 5740400"/>
              <a:gd name="connsiteX3" fmla="*/ 3787140 w 5049520"/>
              <a:gd name="connsiteY3" fmla="*/ 5740400 h 5740400"/>
              <a:gd name="connsiteX4" fmla="*/ 0 w 5049520"/>
              <a:gd name="connsiteY4" fmla="*/ 5740400 h 5740400"/>
              <a:gd name="connsiteX0" fmla="*/ 0 w 5057140"/>
              <a:gd name="connsiteY0" fmla="*/ 5740400 h 5750560"/>
              <a:gd name="connsiteX1" fmla="*/ 2176780 w 5057140"/>
              <a:gd name="connsiteY1" fmla="*/ 0 h 5750560"/>
              <a:gd name="connsiteX2" fmla="*/ 5049520 w 5057140"/>
              <a:gd name="connsiteY2" fmla="*/ 10160 h 5750560"/>
              <a:gd name="connsiteX3" fmla="*/ 5057140 w 5057140"/>
              <a:gd name="connsiteY3" fmla="*/ 5750560 h 5750560"/>
              <a:gd name="connsiteX4" fmla="*/ 0 w 5057140"/>
              <a:gd name="connsiteY4" fmla="*/ 5740400 h 5750560"/>
              <a:gd name="connsiteX0" fmla="*/ 0 w 5081524"/>
              <a:gd name="connsiteY0" fmla="*/ 5746496 h 5750560"/>
              <a:gd name="connsiteX1" fmla="*/ 2201164 w 5081524"/>
              <a:gd name="connsiteY1" fmla="*/ 0 h 5750560"/>
              <a:gd name="connsiteX2" fmla="*/ 5073904 w 5081524"/>
              <a:gd name="connsiteY2" fmla="*/ 10160 h 5750560"/>
              <a:gd name="connsiteX3" fmla="*/ 5081524 w 5081524"/>
              <a:gd name="connsiteY3" fmla="*/ 5750560 h 5750560"/>
              <a:gd name="connsiteX4" fmla="*/ 0 w 5081524"/>
              <a:gd name="connsiteY4" fmla="*/ 5746496 h 5750560"/>
              <a:gd name="connsiteX0" fmla="*/ 0 w 5081524"/>
              <a:gd name="connsiteY0" fmla="*/ 5740400 h 5744464"/>
              <a:gd name="connsiteX1" fmla="*/ 2201164 w 5081524"/>
              <a:gd name="connsiteY1" fmla="*/ 0 h 5744464"/>
              <a:gd name="connsiteX2" fmla="*/ 5073904 w 5081524"/>
              <a:gd name="connsiteY2" fmla="*/ 4064 h 5744464"/>
              <a:gd name="connsiteX3" fmla="*/ 5081524 w 5081524"/>
              <a:gd name="connsiteY3" fmla="*/ 5744464 h 5744464"/>
              <a:gd name="connsiteX4" fmla="*/ 0 w 5081524"/>
              <a:gd name="connsiteY4" fmla="*/ 5740400 h 5744464"/>
              <a:gd name="connsiteX0" fmla="*/ 0 w 5081524"/>
              <a:gd name="connsiteY0" fmla="*/ 5740400 h 5744464"/>
              <a:gd name="connsiteX1" fmla="*/ 1920462 w 5081524"/>
              <a:gd name="connsiteY1" fmla="*/ 0 h 5744464"/>
              <a:gd name="connsiteX2" fmla="*/ 5073904 w 5081524"/>
              <a:gd name="connsiteY2" fmla="*/ 4064 h 5744464"/>
              <a:gd name="connsiteX3" fmla="*/ 5081524 w 5081524"/>
              <a:gd name="connsiteY3" fmla="*/ 5744464 h 5744464"/>
              <a:gd name="connsiteX4" fmla="*/ 0 w 5081524"/>
              <a:gd name="connsiteY4" fmla="*/ 5740400 h 5744464"/>
              <a:gd name="connsiteX0" fmla="*/ 0 w 4817333"/>
              <a:gd name="connsiteY0" fmla="*/ 4933205 h 5744464"/>
              <a:gd name="connsiteX1" fmla="*/ 1656271 w 4817333"/>
              <a:gd name="connsiteY1" fmla="*/ 0 h 5744464"/>
              <a:gd name="connsiteX2" fmla="*/ 4809713 w 4817333"/>
              <a:gd name="connsiteY2" fmla="*/ 4064 h 5744464"/>
              <a:gd name="connsiteX3" fmla="*/ 4817333 w 4817333"/>
              <a:gd name="connsiteY3" fmla="*/ 5744464 h 5744464"/>
              <a:gd name="connsiteX4" fmla="*/ 0 w 4817333"/>
              <a:gd name="connsiteY4" fmla="*/ 4933205 h 5744464"/>
              <a:gd name="connsiteX0" fmla="*/ 0 w 4809713"/>
              <a:gd name="connsiteY0" fmla="*/ 4933205 h 4933205"/>
              <a:gd name="connsiteX1" fmla="*/ 1656271 w 4809713"/>
              <a:gd name="connsiteY1" fmla="*/ 0 h 4933205"/>
              <a:gd name="connsiteX2" fmla="*/ 4809713 w 4809713"/>
              <a:gd name="connsiteY2" fmla="*/ 4064 h 4933205"/>
              <a:gd name="connsiteX3" fmla="*/ 4806325 w 4809713"/>
              <a:gd name="connsiteY3" fmla="*/ 4930964 h 4933205"/>
              <a:gd name="connsiteX4" fmla="*/ 0 w 4809713"/>
              <a:gd name="connsiteY4" fmla="*/ 4933205 h 4933205"/>
              <a:gd name="connsiteX0" fmla="*/ 0 w 4806327"/>
              <a:gd name="connsiteY0" fmla="*/ 4933205 h 4933205"/>
              <a:gd name="connsiteX1" fmla="*/ 1656271 w 4806327"/>
              <a:gd name="connsiteY1" fmla="*/ 0 h 4933205"/>
              <a:gd name="connsiteX2" fmla="*/ 4429677 w 4806327"/>
              <a:gd name="connsiteY2" fmla="*/ 4064 h 4933205"/>
              <a:gd name="connsiteX3" fmla="*/ 4806325 w 4806327"/>
              <a:gd name="connsiteY3" fmla="*/ 4930964 h 4933205"/>
              <a:gd name="connsiteX4" fmla="*/ 0 w 4806327"/>
              <a:gd name="connsiteY4" fmla="*/ 4933205 h 4933205"/>
              <a:gd name="connsiteX0" fmla="*/ 0 w 4429677"/>
              <a:gd name="connsiteY0" fmla="*/ 4933205 h 4933205"/>
              <a:gd name="connsiteX1" fmla="*/ 1656271 w 4429677"/>
              <a:gd name="connsiteY1" fmla="*/ 0 h 4933205"/>
              <a:gd name="connsiteX2" fmla="*/ 4429677 w 4429677"/>
              <a:gd name="connsiteY2" fmla="*/ 4064 h 4933205"/>
              <a:gd name="connsiteX3" fmla="*/ 4426290 w 4429677"/>
              <a:gd name="connsiteY3" fmla="*/ 4930964 h 4933205"/>
              <a:gd name="connsiteX4" fmla="*/ 0 w 4429677"/>
              <a:gd name="connsiteY4" fmla="*/ 4933205 h 493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677" h="4933205">
                <a:moveTo>
                  <a:pt x="0" y="4933205"/>
                </a:moveTo>
                <a:lnTo>
                  <a:pt x="1656271" y="0"/>
                </a:lnTo>
                <a:lnTo>
                  <a:pt x="4429677" y="4064"/>
                </a:lnTo>
                <a:lnTo>
                  <a:pt x="4426290" y="4930964"/>
                </a:lnTo>
                <a:lnTo>
                  <a:pt x="0" y="4933205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92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9D628-F478-42ED-B688-0DE497A1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C744F2-E215-4732-822E-7DCD7C259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9A4BA-FBD1-49A8-8A45-C3D997E8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3AE384-1BC1-4BCA-93AE-AA234141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F93F4-6EDD-46DC-909F-3522EFCF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568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Espace réservé pour une image  7"/>
          <p:cNvSpPr>
            <a:spLocks noGrp="1"/>
          </p:cNvSpPr>
          <p:nvPr>
            <p:ph type="pic" sz="quarter" idx="14"/>
          </p:nvPr>
        </p:nvSpPr>
        <p:spPr>
          <a:xfrm>
            <a:off x="7110476" y="0"/>
            <a:ext cx="5081524" cy="5744464"/>
          </a:xfrm>
          <a:custGeom>
            <a:avLst/>
            <a:gdLst>
              <a:gd name="connsiteX0" fmla="*/ 0 w 5049520"/>
              <a:gd name="connsiteY0" fmla="*/ 5730240 h 5730240"/>
              <a:gd name="connsiteX1" fmla="*/ 1262380 w 5049520"/>
              <a:gd name="connsiteY1" fmla="*/ 0 h 5730240"/>
              <a:gd name="connsiteX2" fmla="*/ 5049520 w 5049520"/>
              <a:gd name="connsiteY2" fmla="*/ 0 h 5730240"/>
              <a:gd name="connsiteX3" fmla="*/ 3787140 w 5049520"/>
              <a:gd name="connsiteY3" fmla="*/ 5730240 h 5730240"/>
              <a:gd name="connsiteX4" fmla="*/ 0 w 5049520"/>
              <a:gd name="connsiteY4" fmla="*/ 5730240 h 5730240"/>
              <a:gd name="connsiteX0" fmla="*/ 0 w 5049520"/>
              <a:gd name="connsiteY0" fmla="*/ 5740400 h 5740400"/>
              <a:gd name="connsiteX1" fmla="*/ 2176780 w 5049520"/>
              <a:gd name="connsiteY1" fmla="*/ 0 h 5740400"/>
              <a:gd name="connsiteX2" fmla="*/ 5049520 w 5049520"/>
              <a:gd name="connsiteY2" fmla="*/ 10160 h 5740400"/>
              <a:gd name="connsiteX3" fmla="*/ 3787140 w 5049520"/>
              <a:gd name="connsiteY3" fmla="*/ 5740400 h 5740400"/>
              <a:gd name="connsiteX4" fmla="*/ 0 w 5049520"/>
              <a:gd name="connsiteY4" fmla="*/ 5740400 h 5740400"/>
              <a:gd name="connsiteX0" fmla="*/ 0 w 5057140"/>
              <a:gd name="connsiteY0" fmla="*/ 5740400 h 5750560"/>
              <a:gd name="connsiteX1" fmla="*/ 2176780 w 5057140"/>
              <a:gd name="connsiteY1" fmla="*/ 0 h 5750560"/>
              <a:gd name="connsiteX2" fmla="*/ 5049520 w 5057140"/>
              <a:gd name="connsiteY2" fmla="*/ 10160 h 5750560"/>
              <a:gd name="connsiteX3" fmla="*/ 5057140 w 5057140"/>
              <a:gd name="connsiteY3" fmla="*/ 5750560 h 5750560"/>
              <a:gd name="connsiteX4" fmla="*/ 0 w 5057140"/>
              <a:gd name="connsiteY4" fmla="*/ 5740400 h 5750560"/>
              <a:gd name="connsiteX0" fmla="*/ 0 w 5081524"/>
              <a:gd name="connsiteY0" fmla="*/ 5746496 h 5750560"/>
              <a:gd name="connsiteX1" fmla="*/ 2201164 w 5081524"/>
              <a:gd name="connsiteY1" fmla="*/ 0 h 5750560"/>
              <a:gd name="connsiteX2" fmla="*/ 5073904 w 5081524"/>
              <a:gd name="connsiteY2" fmla="*/ 10160 h 5750560"/>
              <a:gd name="connsiteX3" fmla="*/ 5081524 w 5081524"/>
              <a:gd name="connsiteY3" fmla="*/ 5750560 h 5750560"/>
              <a:gd name="connsiteX4" fmla="*/ 0 w 5081524"/>
              <a:gd name="connsiteY4" fmla="*/ 5746496 h 5750560"/>
              <a:gd name="connsiteX0" fmla="*/ 0 w 5081524"/>
              <a:gd name="connsiteY0" fmla="*/ 5740400 h 5744464"/>
              <a:gd name="connsiteX1" fmla="*/ 2201164 w 5081524"/>
              <a:gd name="connsiteY1" fmla="*/ 0 h 5744464"/>
              <a:gd name="connsiteX2" fmla="*/ 5073904 w 5081524"/>
              <a:gd name="connsiteY2" fmla="*/ 4064 h 5744464"/>
              <a:gd name="connsiteX3" fmla="*/ 5081524 w 5081524"/>
              <a:gd name="connsiteY3" fmla="*/ 5744464 h 5744464"/>
              <a:gd name="connsiteX4" fmla="*/ 0 w 5081524"/>
              <a:gd name="connsiteY4" fmla="*/ 5740400 h 574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524" h="5744464">
                <a:moveTo>
                  <a:pt x="0" y="5740400"/>
                </a:moveTo>
                <a:lnTo>
                  <a:pt x="2201164" y="0"/>
                </a:lnTo>
                <a:lnTo>
                  <a:pt x="5073904" y="4064"/>
                </a:lnTo>
                <a:lnTo>
                  <a:pt x="5081524" y="5744464"/>
                </a:lnTo>
                <a:lnTo>
                  <a:pt x="0" y="57404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401" y="365125"/>
            <a:ext cx="7482988" cy="1193709"/>
          </a:xfrm>
          <a:custGeom>
            <a:avLst/>
            <a:gdLst>
              <a:gd name="connsiteX0" fmla="*/ 0 w 7385222"/>
              <a:gd name="connsiteY0" fmla="*/ 0 h 1325563"/>
              <a:gd name="connsiteX1" fmla="*/ 7385222 w 7385222"/>
              <a:gd name="connsiteY1" fmla="*/ 0 h 1325563"/>
              <a:gd name="connsiteX2" fmla="*/ 7385222 w 7385222"/>
              <a:gd name="connsiteY2" fmla="*/ 1325563 h 1325563"/>
              <a:gd name="connsiteX3" fmla="*/ 0 w 7385222"/>
              <a:gd name="connsiteY3" fmla="*/ 1325563 h 1325563"/>
              <a:gd name="connsiteX4" fmla="*/ 0 w 7385222"/>
              <a:gd name="connsiteY4" fmla="*/ 0 h 1325563"/>
              <a:gd name="connsiteX0" fmla="*/ 0 w 7385222"/>
              <a:gd name="connsiteY0" fmla="*/ 0 h 1325563"/>
              <a:gd name="connsiteX1" fmla="*/ 7385222 w 7385222"/>
              <a:gd name="connsiteY1" fmla="*/ 0 h 1325563"/>
              <a:gd name="connsiteX2" fmla="*/ 6810633 w 7385222"/>
              <a:gd name="connsiteY2" fmla="*/ 1325563 h 1325563"/>
              <a:gd name="connsiteX3" fmla="*/ 0 w 7385222"/>
              <a:gd name="connsiteY3" fmla="*/ 1325563 h 1325563"/>
              <a:gd name="connsiteX4" fmla="*/ 0 w 7385222"/>
              <a:gd name="connsiteY4" fmla="*/ 0 h 1325563"/>
              <a:gd name="connsiteX0" fmla="*/ 0 w 7385222"/>
              <a:gd name="connsiteY0" fmla="*/ 0 h 1325563"/>
              <a:gd name="connsiteX1" fmla="*/ 7385222 w 7385222"/>
              <a:gd name="connsiteY1" fmla="*/ 0 h 1325563"/>
              <a:gd name="connsiteX2" fmla="*/ 6839387 w 7385222"/>
              <a:gd name="connsiteY2" fmla="*/ 1325563 h 1325563"/>
              <a:gd name="connsiteX3" fmla="*/ 0 w 7385222"/>
              <a:gd name="connsiteY3" fmla="*/ 1325563 h 1325563"/>
              <a:gd name="connsiteX4" fmla="*/ 0 w 7385222"/>
              <a:gd name="connsiteY4" fmla="*/ 0 h 1325563"/>
              <a:gd name="connsiteX0" fmla="*/ 0 w 7413977"/>
              <a:gd name="connsiteY0" fmla="*/ 0 h 1325563"/>
              <a:gd name="connsiteX1" fmla="*/ 7413977 w 7413977"/>
              <a:gd name="connsiteY1" fmla="*/ 0 h 1325563"/>
              <a:gd name="connsiteX2" fmla="*/ 6839387 w 7413977"/>
              <a:gd name="connsiteY2" fmla="*/ 1325563 h 1325563"/>
              <a:gd name="connsiteX3" fmla="*/ 0 w 7413977"/>
              <a:gd name="connsiteY3" fmla="*/ 1325563 h 1325563"/>
              <a:gd name="connsiteX4" fmla="*/ 0 w 7413977"/>
              <a:gd name="connsiteY4" fmla="*/ 0 h 1325563"/>
              <a:gd name="connsiteX0" fmla="*/ 0 w 7385222"/>
              <a:gd name="connsiteY0" fmla="*/ 0 h 1325563"/>
              <a:gd name="connsiteX1" fmla="*/ 7385222 w 7385222"/>
              <a:gd name="connsiteY1" fmla="*/ 0 h 1325563"/>
              <a:gd name="connsiteX2" fmla="*/ 6839387 w 7385222"/>
              <a:gd name="connsiteY2" fmla="*/ 1325563 h 1325563"/>
              <a:gd name="connsiteX3" fmla="*/ 0 w 7385222"/>
              <a:gd name="connsiteY3" fmla="*/ 1325563 h 1325563"/>
              <a:gd name="connsiteX4" fmla="*/ 0 w 7385222"/>
              <a:gd name="connsiteY4" fmla="*/ 0 h 1325563"/>
              <a:gd name="connsiteX0" fmla="*/ 0 w 7333464"/>
              <a:gd name="connsiteY0" fmla="*/ 0 h 1325563"/>
              <a:gd name="connsiteX1" fmla="*/ 7333464 w 7333464"/>
              <a:gd name="connsiteY1" fmla="*/ 0 h 1325563"/>
              <a:gd name="connsiteX2" fmla="*/ 6839387 w 7333464"/>
              <a:gd name="connsiteY2" fmla="*/ 1325563 h 1325563"/>
              <a:gd name="connsiteX3" fmla="*/ 0 w 7333464"/>
              <a:gd name="connsiteY3" fmla="*/ 1325563 h 1325563"/>
              <a:gd name="connsiteX4" fmla="*/ 0 w 7333464"/>
              <a:gd name="connsiteY4" fmla="*/ 0 h 1325563"/>
              <a:gd name="connsiteX0" fmla="*/ 0 w 7482988"/>
              <a:gd name="connsiteY0" fmla="*/ 0 h 1325563"/>
              <a:gd name="connsiteX1" fmla="*/ 7482988 w 7482988"/>
              <a:gd name="connsiteY1" fmla="*/ 0 h 1325563"/>
              <a:gd name="connsiteX2" fmla="*/ 6839387 w 7482988"/>
              <a:gd name="connsiteY2" fmla="*/ 1325563 h 1325563"/>
              <a:gd name="connsiteX3" fmla="*/ 0 w 7482988"/>
              <a:gd name="connsiteY3" fmla="*/ 1325563 h 1325563"/>
              <a:gd name="connsiteX4" fmla="*/ 0 w 7482988"/>
              <a:gd name="connsiteY4" fmla="*/ 0 h 1325563"/>
              <a:gd name="connsiteX0" fmla="*/ 0 w 7482988"/>
              <a:gd name="connsiteY0" fmla="*/ 0 h 1325563"/>
              <a:gd name="connsiteX1" fmla="*/ 7482988 w 7482988"/>
              <a:gd name="connsiteY1" fmla="*/ 0 h 1325563"/>
              <a:gd name="connsiteX2" fmla="*/ 6954406 w 7482988"/>
              <a:gd name="connsiteY2" fmla="*/ 1325563 h 1325563"/>
              <a:gd name="connsiteX3" fmla="*/ 0 w 7482988"/>
              <a:gd name="connsiteY3" fmla="*/ 1325563 h 1325563"/>
              <a:gd name="connsiteX4" fmla="*/ 0 w 7482988"/>
              <a:gd name="connsiteY4" fmla="*/ 0 h 1325563"/>
              <a:gd name="connsiteX0" fmla="*/ 0 w 7482988"/>
              <a:gd name="connsiteY0" fmla="*/ 0 h 1325563"/>
              <a:gd name="connsiteX1" fmla="*/ 7482988 w 7482988"/>
              <a:gd name="connsiteY1" fmla="*/ 0 h 1325563"/>
              <a:gd name="connsiteX2" fmla="*/ 6997949 w 7482988"/>
              <a:gd name="connsiteY2" fmla="*/ 1325563 h 1325563"/>
              <a:gd name="connsiteX3" fmla="*/ 0 w 7482988"/>
              <a:gd name="connsiteY3" fmla="*/ 1325563 h 1325563"/>
              <a:gd name="connsiteX4" fmla="*/ 0 w 7482988"/>
              <a:gd name="connsiteY4" fmla="*/ 0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2988" h="1325563">
                <a:moveTo>
                  <a:pt x="0" y="0"/>
                </a:moveTo>
                <a:lnTo>
                  <a:pt x="7482988" y="0"/>
                </a:lnTo>
                <a:lnTo>
                  <a:pt x="6997949" y="1325563"/>
                </a:lnTo>
                <a:lnTo>
                  <a:pt x="0" y="1325563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401" y="1715589"/>
            <a:ext cx="6912867" cy="4461374"/>
          </a:xfrm>
          <a:custGeom>
            <a:avLst/>
            <a:gdLst>
              <a:gd name="connsiteX0" fmla="*/ 0 w 6792097"/>
              <a:gd name="connsiteY0" fmla="*/ 0 h 4351338"/>
              <a:gd name="connsiteX1" fmla="*/ 6792097 w 6792097"/>
              <a:gd name="connsiteY1" fmla="*/ 0 h 4351338"/>
              <a:gd name="connsiteX2" fmla="*/ 6792097 w 6792097"/>
              <a:gd name="connsiteY2" fmla="*/ 4351338 h 4351338"/>
              <a:gd name="connsiteX3" fmla="*/ 0 w 6792097"/>
              <a:gd name="connsiteY3" fmla="*/ 4351338 h 4351338"/>
              <a:gd name="connsiteX4" fmla="*/ 0 w 6792097"/>
              <a:gd name="connsiteY4" fmla="*/ 0 h 4351338"/>
              <a:gd name="connsiteX0" fmla="*/ 0 w 6792097"/>
              <a:gd name="connsiteY0" fmla="*/ 0 h 4351338"/>
              <a:gd name="connsiteX1" fmla="*/ 6792097 w 6792097"/>
              <a:gd name="connsiteY1" fmla="*/ 0 h 4351338"/>
              <a:gd name="connsiteX2" fmla="*/ 5055972 w 6792097"/>
              <a:gd name="connsiteY2" fmla="*/ 4351338 h 4351338"/>
              <a:gd name="connsiteX3" fmla="*/ 0 w 6792097"/>
              <a:gd name="connsiteY3" fmla="*/ 4351338 h 4351338"/>
              <a:gd name="connsiteX4" fmla="*/ 0 w 6792097"/>
              <a:gd name="connsiteY4" fmla="*/ 0 h 4351338"/>
              <a:gd name="connsiteX0" fmla="*/ 0 w 6792097"/>
              <a:gd name="connsiteY0" fmla="*/ 0 h 4351338"/>
              <a:gd name="connsiteX1" fmla="*/ 6792097 w 6792097"/>
              <a:gd name="connsiteY1" fmla="*/ 0 h 4351338"/>
              <a:gd name="connsiteX2" fmla="*/ 5074507 w 6792097"/>
              <a:gd name="connsiteY2" fmla="*/ 4351338 h 4351338"/>
              <a:gd name="connsiteX3" fmla="*/ 0 w 6792097"/>
              <a:gd name="connsiteY3" fmla="*/ 4351338 h 4351338"/>
              <a:gd name="connsiteX4" fmla="*/ 0 w 6792097"/>
              <a:gd name="connsiteY4" fmla="*/ 0 h 4351338"/>
              <a:gd name="connsiteX0" fmla="*/ 0 w 6912867"/>
              <a:gd name="connsiteY0" fmla="*/ 0 h 4351338"/>
              <a:gd name="connsiteX1" fmla="*/ 6912867 w 6912867"/>
              <a:gd name="connsiteY1" fmla="*/ 0 h 4351338"/>
              <a:gd name="connsiteX2" fmla="*/ 5074507 w 6912867"/>
              <a:gd name="connsiteY2" fmla="*/ 4351338 h 4351338"/>
              <a:gd name="connsiteX3" fmla="*/ 0 w 6912867"/>
              <a:gd name="connsiteY3" fmla="*/ 4351338 h 4351338"/>
              <a:gd name="connsiteX4" fmla="*/ 0 w 6912867"/>
              <a:gd name="connsiteY4" fmla="*/ 0 h 4351338"/>
              <a:gd name="connsiteX0" fmla="*/ 0 w 6912867"/>
              <a:gd name="connsiteY0" fmla="*/ 0 h 4351338"/>
              <a:gd name="connsiteX1" fmla="*/ 6912867 w 6912867"/>
              <a:gd name="connsiteY1" fmla="*/ 0 h 4351338"/>
              <a:gd name="connsiteX2" fmla="*/ 5201028 w 6912867"/>
              <a:gd name="connsiteY2" fmla="*/ 4351338 h 4351338"/>
              <a:gd name="connsiteX3" fmla="*/ 0 w 6912867"/>
              <a:gd name="connsiteY3" fmla="*/ 4351338 h 4351338"/>
              <a:gd name="connsiteX4" fmla="*/ 0 w 6912867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867" h="4351338">
                <a:moveTo>
                  <a:pt x="0" y="0"/>
                </a:moveTo>
                <a:lnTo>
                  <a:pt x="6912867" y="0"/>
                </a:lnTo>
                <a:lnTo>
                  <a:pt x="5201028" y="4351338"/>
                </a:lnTo>
                <a:lnTo>
                  <a:pt x="0" y="435133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>
                <a:solidFill>
                  <a:srgbClr val="00356B"/>
                </a:solidFill>
              </a:rPr>
              <a:pPr/>
              <a:t>‹N°›</a:t>
            </a:fld>
            <a:endParaRPr lang="fr-FR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401" y="371707"/>
            <a:ext cx="8486078" cy="1204331"/>
          </a:xfrm>
          <a:custGeom>
            <a:avLst/>
            <a:gdLst>
              <a:gd name="connsiteX0" fmla="*/ 0 w 10515600"/>
              <a:gd name="connsiteY0" fmla="*/ 0 h 1204331"/>
              <a:gd name="connsiteX1" fmla="*/ 10515600 w 10515600"/>
              <a:gd name="connsiteY1" fmla="*/ 0 h 1204331"/>
              <a:gd name="connsiteX2" fmla="*/ 10515600 w 10515600"/>
              <a:gd name="connsiteY2" fmla="*/ 1204331 h 1204331"/>
              <a:gd name="connsiteX3" fmla="*/ 0 w 10515600"/>
              <a:gd name="connsiteY3" fmla="*/ 1204331 h 1204331"/>
              <a:gd name="connsiteX4" fmla="*/ 0 w 10515600"/>
              <a:gd name="connsiteY4" fmla="*/ 0 h 1204331"/>
              <a:gd name="connsiteX0" fmla="*/ 0 w 10515600"/>
              <a:gd name="connsiteY0" fmla="*/ 0 h 1204331"/>
              <a:gd name="connsiteX1" fmla="*/ 8486078 w 10515600"/>
              <a:gd name="connsiteY1" fmla="*/ 0 h 1204331"/>
              <a:gd name="connsiteX2" fmla="*/ 10515600 w 10515600"/>
              <a:gd name="connsiteY2" fmla="*/ 1204331 h 1204331"/>
              <a:gd name="connsiteX3" fmla="*/ 0 w 10515600"/>
              <a:gd name="connsiteY3" fmla="*/ 1204331 h 1204331"/>
              <a:gd name="connsiteX4" fmla="*/ 0 w 10515600"/>
              <a:gd name="connsiteY4" fmla="*/ 0 h 1204331"/>
              <a:gd name="connsiteX0" fmla="*/ 0 w 8486078"/>
              <a:gd name="connsiteY0" fmla="*/ 0 h 1204331"/>
              <a:gd name="connsiteX1" fmla="*/ 8486078 w 8486078"/>
              <a:gd name="connsiteY1" fmla="*/ 0 h 1204331"/>
              <a:gd name="connsiteX2" fmla="*/ 8025161 w 8486078"/>
              <a:gd name="connsiteY2" fmla="*/ 1204331 h 1204331"/>
              <a:gd name="connsiteX3" fmla="*/ 0 w 8486078"/>
              <a:gd name="connsiteY3" fmla="*/ 1204331 h 1204331"/>
              <a:gd name="connsiteX4" fmla="*/ 0 w 8486078"/>
              <a:gd name="connsiteY4" fmla="*/ 0 h 120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6078" h="1204331">
                <a:moveTo>
                  <a:pt x="0" y="0"/>
                </a:moveTo>
                <a:lnTo>
                  <a:pt x="8486078" y="0"/>
                </a:lnTo>
                <a:lnTo>
                  <a:pt x="8025161" y="1204331"/>
                </a:lnTo>
                <a:lnTo>
                  <a:pt x="0" y="1204331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2400" y="1865971"/>
            <a:ext cx="7952907" cy="4479044"/>
          </a:xfrm>
          <a:custGeom>
            <a:avLst/>
            <a:gdLst>
              <a:gd name="connsiteX0" fmla="*/ 0 w 6406605"/>
              <a:gd name="connsiteY0" fmla="*/ 0 h 4817946"/>
              <a:gd name="connsiteX1" fmla="*/ 6406605 w 6406605"/>
              <a:gd name="connsiteY1" fmla="*/ 0 h 4817946"/>
              <a:gd name="connsiteX2" fmla="*/ 6406605 w 6406605"/>
              <a:gd name="connsiteY2" fmla="*/ 4817946 h 4817946"/>
              <a:gd name="connsiteX3" fmla="*/ 0 w 6406605"/>
              <a:gd name="connsiteY3" fmla="*/ 4817946 h 4817946"/>
              <a:gd name="connsiteX4" fmla="*/ 0 w 6406605"/>
              <a:gd name="connsiteY4" fmla="*/ 0 h 4817946"/>
              <a:gd name="connsiteX0" fmla="*/ 0 w 8153629"/>
              <a:gd name="connsiteY0" fmla="*/ 0 h 4817946"/>
              <a:gd name="connsiteX1" fmla="*/ 8153629 w 8153629"/>
              <a:gd name="connsiteY1" fmla="*/ 0 h 4817946"/>
              <a:gd name="connsiteX2" fmla="*/ 6406605 w 8153629"/>
              <a:gd name="connsiteY2" fmla="*/ 4817946 h 4817946"/>
              <a:gd name="connsiteX3" fmla="*/ 0 w 8153629"/>
              <a:gd name="connsiteY3" fmla="*/ 4817946 h 4817946"/>
              <a:gd name="connsiteX4" fmla="*/ 0 w 8153629"/>
              <a:gd name="connsiteY4" fmla="*/ 0 h 4817946"/>
              <a:gd name="connsiteX0" fmla="*/ 0 w 7990078"/>
              <a:gd name="connsiteY0" fmla="*/ 0 h 4817946"/>
              <a:gd name="connsiteX1" fmla="*/ 7990078 w 7990078"/>
              <a:gd name="connsiteY1" fmla="*/ 0 h 4817946"/>
              <a:gd name="connsiteX2" fmla="*/ 6406605 w 7990078"/>
              <a:gd name="connsiteY2" fmla="*/ 4817946 h 4817946"/>
              <a:gd name="connsiteX3" fmla="*/ 0 w 7990078"/>
              <a:gd name="connsiteY3" fmla="*/ 4817946 h 4817946"/>
              <a:gd name="connsiteX4" fmla="*/ 0 w 7990078"/>
              <a:gd name="connsiteY4" fmla="*/ 0 h 4817946"/>
              <a:gd name="connsiteX0" fmla="*/ 0 w 7952907"/>
              <a:gd name="connsiteY0" fmla="*/ 0 h 4817946"/>
              <a:gd name="connsiteX1" fmla="*/ 7952907 w 7952907"/>
              <a:gd name="connsiteY1" fmla="*/ 0 h 4817946"/>
              <a:gd name="connsiteX2" fmla="*/ 6406605 w 7952907"/>
              <a:gd name="connsiteY2" fmla="*/ 4817946 h 4817946"/>
              <a:gd name="connsiteX3" fmla="*/ 0 w 7952907"/>
              <a:gd name="connsiteY3" fmla="*/ 4817946 h 4817946"/>
              <a:gd name="connsiteX4" fmla="*/ 0 w 7952907"/>
              <a:gd name="connsiteY4" fmla="*/ 0 h 4817946"/>
              <a:gd name="connsiteX0" fmla="*/ 0 w 7952907"/>
              <a:gd name="connsiteY0" fmla="*/ 0 h 4817946"/>
              <a:gd name="connsiteX1" fmla="*/ 7952907 w 7952907"/>
              <a:gd name="connsiteY1" fmla="*/ 0 h 4817946"/>
              <a:gd name="connsiteX2" fmla="*/ 6339698 w 7952907"/>
              <a:gd name="connsiteY2" fmla="*/ 4817946 h 4817946"/>
              <a:gd name="connsiteX3" fmla="*/ 0 w 7952907"/>
              <a:gd name="connsiteY3" fmla="*/ 4817946 h 4817946"/>
              <a:gd name="connsiteX4" fmla="*/ 0 w 7952907"/>
              <a:gd name="connsiteY4" fmla="*/ 0 h 48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2907" h="4817946">
                <a:moveTo>
                  <a:pt x="0" y="0"/>
                </a:moveTo>
                <a:lnTo>
                  <a:pt x="7952907" y="0"/>
                </a:lnTo>
                <a:lnTo>
                  <a:pt x="6339698" y="4817946"/>
                </a:lnTo>
                <a:lnTo>
                  <a:pt x="0" y="481794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3" hasCustomPrompt="1"/>
          </p:nvPr>
        </p:nvSpPr>
        <p:spPr>
          <a:xfrm>
            <a:off x="7244805" y="1576038"/>
            <a:ext cx="4954678" cy="5281961"/>
          </a:xfrm>
          <a:custGeom>
            <a:avLst/>
            <a:gdLst>
              <a:gd name="connsiteX0" fmla="*/ 0 w 4603423"/>
              <a:gd name="connsiteY0" fmla="*/ 0 h 5665788"/>
              <a:gd name="connsiteX1" fmla="*/ 4603423 w 4603423"/>
              <a:gd name="connsiteY1" fmla="*/ 0 h 5665788"/>
              <a:gd name="connsiteX2" fmla="*/ 4603423 w 4603423"/>
              <a:gd name="connsiteY2" fmla="*/ 5665788 h 5665788"/>
              <a:gd name="connsiteX3" fmla="*/ 0 w 4603423"/>
              <a:gd name="connsiteY3" fmla="*/ 5665788 h 5665788"/>
              <a:gd name="connsiteX4" fmla="*/ 0 w 4603423"/>
              <a:gd name="connsiteY4" fmla="*/ 0 h 5665788"/>
              <a:gd name="connsiteX0" fmla="*/ 2187018 w 4603423"/>
              <a:gd name="connsiteY0" fmla="*/ 0 h 5665788"/>
              <a:gd name="connsiteX1" fmla="*/ 4603423 w 4603423"/>
              <a:gd name="connsiteY1" fmla="*/ 0 h 5665788"/>
              <a:gd name="connsiteX2" fmla="*/ 4603423 w 4603423"/>
              <a:gd name="connsiteY2" fmla="*/ 5665788 h 5665788"/>
              <a:gd name="connsiteX3" fmla="*/ 0 w 4603423"/>
              <a:gd name="connsiteY3" fmla="*/ 5665788 h 5665788"/>
              <a:gd name="connsiteX4" fmla="*/ 2187018 w 4603423"/>
              <a:gd name="connsiteY4" fmla="*/ 0 h 5665788"/>
              <a:gd name="connsiteX0" fmla="*/ 2173955 w 4590360"/>
              <a:gd name="connsiteY0" fmla="*/ 0 h 5665788"/>
              <a:gd name="connsiteX1" fmla="*/ 4590360 w 4590360"/>
              <a:gd name="connsiteY1" fmla="*/ 0 h 5665788"/>
              <a:gd name="connsiteX2" fmla="*/ 4590360 w 4590360"/>
              <a:gd name="connsiteY2" fmla="*/ 5665788 h 5665788"/>
              <a:gd name="connsiteX3" fmla="*/ 0 w 4590360"/>
              <a:gd name="connsiteY3" fmla="*/ 5665788 h 5665788"/>
              <a:gd name="connsiteX4" fmla="*/ 2173955 w 4590360"/>
              <a:gd name="connsiteY4" fmla="*/ 0 h 5665788"/>
              <a:gd name="connsiteX0" fmla="*/ 1646905 w 4590360"/>
              <a:gd name="connsiteY0" fmla="*/ 1365250 h 5665788"/>
              <a:gd name="connsiteX1" fmla="*/ 4590360 w 4590360"/>
              <a:gd name="connsiteY1" fmla="*/ 0 h 5665788"/>
              <a:gd name="connsiteX2" fmla="*/ 4590360 w 4590360"/>
              <a:gd name="connsiteY2" fmla="*/ 5665788 h 5665788"/>
              <a:gd name="connsiteX3" fmla="*/ 0 w 4590360"/>
              <a:gd name="connsiteY3" fmla="*/ 5665788 h 5665788"/>
              <a:gd name="connsiteX4" fmla="*/ 1646905 w 4590360"/>
              <a:gd name="connsiteY4" fmla="*/ 1365250 h 5665788"/>
              <a:gd name="connsiteX0" fmla="*/ 1646905 w 4593535"/>
              <a:gd name="connsiteY0" fmla="*/ 0 h 4300538"/>
              <a:gd name="connsiteX1" fmla="*/ 4593535 w 4593535"/>
              <a:gd name="connsiteY1" fmla="*/ 0 h 4300538"/>
              <a:gd name="connsiteX2" fmla="*/ 4590360 w 4593535"/>
              <a:gd name="connsiteY2" fmla="*/ 4300538 h 4300538"/>
              <a:gd name="connsiteX3" fmla="*/ 0 w 4593535"/>
              <a:gd name="connsiteY3" fmla="*/ 4300538 h 4300538"/>
              <a:gd name="connsiteX4" fmla="*/ 1646905 w 4593535"/>
              <a:gd name="connsiteY4" fmla="*/ 0 h 4300538"/>
              <a:gd name="connsiteX0" fmla="*/ 1697705 w 4593535"/>
              <a:gd name="connsiteY0" fmla="*/ 0 h 4430713"/>
              <a:gd name="connsiteX1" fmla="*/ 4593535 w 4593535"/>
              <a:gd name="connsiteY1" fmla="*/ 130175 h 4430713"/>
              <a:gd name="connsiteX2" fmla="*/ 4590360 w 4593535"/>
              <a:gd name="connsiteY2" fmla="*/ 4430713 h 4430713"/>
              <a:gd name="connsiteX3" fmla="*/ 0 w 4593535"/>
              <a:gd name="connsiteY3" fmla="*/ 4430713 h 4430713"/>
              <a:gd name="connsiteX4" fmla="*/ 1697705 w 4593535"/>
              <a:gd name="connsiteY4" fmla="*/ 0 h 4430713"/>
              <a:gd name="connsiteX0" fmla="*/ 1697705 w 4590665"/>
              <a:gd name="connsiteY0" fmla="*/ 0 h 4430713"/>
              <a:gd name="connsiteX1" fmla="*/ 4590360 w 4590665"/>
              <a:gd name="connsiteY1" fmla="*/ 12700 h 4430713"/>
              <a:gd name="connsiteX2" fmla="*/ 4590360 w 4590665"/>
              <a:gd name="connsiteY2" fmla="*/ 4430713 h 4430713"/>
              <a:gd name="connsiteX3" fmla="*/ 0 w 4590665"/>
              <a:gd name="connsiteY3" fmla="*/ 4430713 h 4430713"/>
              <a:gd name="connsiteX4" fmla="*/ 1697705 w 4590665"/>
              <a:gd name="connsiteY4" fmla="*/ 0 h 4430713"/>
              <a:gd name="connsiteX0" fmla="*/ 1615929 w 4508889"/>
              <a:gd name="connsiteY0" fmla="*/ 0 h 4430713"/>
              <a:gd name="connsiteX1" fmla="*/ 4508584 w 4508889"/>
              <a:gd name="connsiteY1" fmla="*/ 12700 h 4430713"/>
              <a:gd name="connsiteX2" fmla="*/ 4508584 w 4508889"/>
              <a:gd name="connsiteY2" fmla="*/ 4430713 h 4430713"/>
              <a:gd name="connsiteX3" fmla="*/ 0 w 4508889"/>
              <a:gd name="connsiteY3" fmla="*/ 4430713 h 4430713"/>
              <a:gd name="connsiteX4" fmla="*/ 1615929 w 4508889"/>
              <a:gd name="connsiteY4" fmla="*/ 0 h 4430713"/>
              <a:gd name="connsiteX0" fmla="*/ 2061977 w 4954937"/>
              <a:gd name="connsiteY0" fmla="*/ 0 h 5657347"/>
              <a:gd name="connsiteX1" fmla="*/ 4954632 w 4954937"/>
              <a:gd name="connsiteY1" fmla="*/ 12700 h 5657347"/>
              <a:gd name="connsiteX2" fmla="*/ 4954632 w 4954937"/>
              <a:gd name="connsiteY2" fmla="*/ 4430713 h 5657347"/>
              <a:gd name="connsiteX3" fmla="*/ 0 w 4954937"/>
              <a:gd name="connsiteY3" fmla="*/ 5657347 h 5657347"/>
              <a:gd name="connsiteX4" fmla="*/ 2061977 w 4954937"/>
              <a:gd name="connsiteY4" fmla="*/ 0 h 5657347"/>
              <a:gd name="connsiteX0" fmla="*/ 2061977 w 4962147"/>
              <a:gd name="connsiteY0" fmla="*/ 0 h 5657347"/>
              <a:gd name="connsiteX1" fmla="*/ 4954632 w 4962147"/>
              <a:gd name="connsiteY1" fmla="*/ 12700 h 5657347"/>
              <a:gd name="connsiteX2" fmla="*/ 4962066 w 4962147"/>
              <a:gd name="connsiteY2" fmla="*/ 5635045 h 5657347"/>
              <a:gd name="connsiteX3" fmla="*/ 0 w 4962147"/>
              <a:gd name="connsiteY3" fmla="*/ 5657347 h 5657347"/>
              <a:gd name="connsiteX4" fmla="*/ 2061977 w 4962147"/>
              <a:gd name="connsiteY4" fmla="*/ 0 h 5657347"/>
              <a:gd name="connsiteX0" fmla="*/ 2061977 w 4962113"/>
              <a:gd name="connsiteY0" fmla="*/ 158286 h 5815633"/>
              <a:gd name="connsiteX1" fmla="*/ 4947198 w 4962113"/>
              <a:gd name="connsiteY1" fmla="*/ 0 h 5815633"/>
              <a:gd name="connsiteX2" fmla="*/ 4962066 w 4962113"/>
              <a:gd name="connsiteY2" fmla="*/ 5793331 h 5815633"/>
              <a:gd name="connsiteX3" fmla="*/ 0 w 4962113"/>
              <a:gd name="connsiteY3" fmla="*/ 5815633 h 5815633"/>
              <a:gd name="connsiteX4" fmla="*/ 2061977 w 4962113"/>
              <a:gd name="connsiteY4" fmla="*/ 158286 h 5815633"/>
              <a:gd name="connsiteX0" fmla="*/ 2128884 w 4962113"/>
              <a:gd name="connsiteY0" fmla="*/ 9603 h 5815633"/>
              <a:gd name="connsiteX1" fmla="*/ 4947198 w 4962113"/>
              <a:gd name="connsiteY1" fmla="*/ 0 h 5815633"/>
              <a:gd name="connsiteX2" fmla="*/ 4962066 w 4962113"/>
              <a:gd name="connsiteY2" fmla="*/ 5793331 h 5815633"/>
              <a:gd name="connsiteX3" fmla="*/ 0 w 4962113"/>
              <a:gd name="connsiteY3" fmla="*/ 5815633 h 5815633"/>
              <a:gd name="connsiteX4" fmla="*/ 2128884 w 4962113"/>
              <a:gd name="connsiteY4" fmla="*/ 9603 h 5815633"/>
              <a:gd name="connsiteX0" fmla="*/ 2121449 w 4954678"/>
              <a:gd name="connsiteY0" fmla="*/ 9603 h 5793331"/>
              <a:gd name="connsiteX1" fmla="*/ 4939763 w 4954678"/>
              <a:gd name="connsiteY1" fmla="*/ 0 h 5793331"/>
              <a:gd name="connsiteX2" fmla="*/ 4954631 w 4954678"/>
              <a:gd name="connsiteY2" fmla="*/ 5793331 h 5793331"/>
              <a:gd name="connsiteX3" fmla="*/ 0 w 4954678"/>
              <a:gd name="connsiteY3" fmla="*/ 5793330 h 5793331"/>
              <a:gd name="connsiteX4" fmla="*/ 2121449 w 4954678"/>
              <a:gd name="connsiteY4" fmla="*/ 9603 h 5793331"/>
              <a:gd name="connsiteX0" fmla="*/ 1913293 w 4954678"/>
              <a:gd name="connsiteY0" fmla="*/ 17739 h 5793331"/>
              <a:gd name="connsiteX1" fmla="*/ 4939763 w 4954678"/>
              <a:gd name="connsiteY1" fmla="*/ 0 h 5793331"/>
              <a:gd name="connsiteX2" fmla="*/ 4954631 w 4954678"/>
              <a:gd name="connsiteY2" fmla="*/ 5793331 h 5793331"/>
              <a:gd name="connsiteX3" fmla="*/ 0 w 4954678"/>
              <a:gd name="connsiteY3" fmla="*/ 5793330 h 5793331"/>
              <a:gd name="connsiteX4" fmla="*/ 1913293 w 4954678"/>
              <a:gd name="connsiteY4" fmla="*/ 17739 h 5793331"/>
              <a:gd name="connsiteX0" fmla="*/ 1913293 w 4954678"/>
              <a:gd name="connsiteY0" fmla="*/ 1467 h 5793331"/>
              <a:gd name="connsiteX1" fmla="*/ 4939763 w 4954678"/>
              <a:gd name="connsiteY1" fmla="*/ 0 h 5793331"/>
              <a:gd name="connsiteX2" fmla="*/ 4954631 w 4954678"/>
              <a:gd name="connsiteY2" fmla="*/ 5793331 h 5793331"/>
              <a:gd name="connsiteX3" fmla="*/ 0 w 4954678"/>
              <a:gd name="connsiteY3" fmla="*/ 5793330 h 5793331"/>
              <a:gd name="connsiteX4" fmla="*/ 1913293 w 4954678"/>
              <a:gd name="connsiteY4" fmla="*/ 1467 h 579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4678" h="5793331">
                <a:moveTo>
                  <a:pt x="1913293" y="1467"/>
                </a:moveTo>
                <a:lnTo>
                  <a:pt x="4939763" y="0"/>
                </a:lnTo>
                <a:cubicBezTo>
                  <a:pt x="4938705" y="1433513"/>
                  <a:pt x="4955689" y="4359818"/>
                  <a:pt x="4954631" y="5793331"/>
                </a:cubicBezTo>
                <a:lnTo>
                  <a:pt x="0" y="5793330"/>
                </a:lnTo>
                <a:lnTo>
                  <a:pt x="1913293" y="1467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17" y="167524"/>
            <a:ext cx="1931521" cy="1379659"/>
          </a:xfrm>
          <a:prstGeom prst="rect">
            <a:avLst/>
          </a:prstGeom>
        </p:spPr>
      </p:pic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>
                <a:solidFill>
                  <a:srgbClr val="00356B"/>
                </a:solidFill>
              </a:rPr>
              <a:pPr/>
              <a:t>‹N°›</a:t>
            </a:fld>
            <a:endParaRPr lang="fr-FR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51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269966"/>
            <a:ext cx="10515600" cy="1175396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1111" y="1580300"/>
            <a:ext cx="7935626" cy="4031670"/>
          </a:xfrm>
          <a:custGeom>
            <a:avLst/>
            <a:gdLst>
              <a:gd name="connsiteX0" fmla="*/ 0 w 5147821"/>
              <a:gd name="connsiteY0" fmla="*/ 0 h 4351338"/>
              <a:gd name="connsiteX1" fmla="*/ 5147821 w 5147821"/>
              <a:gd name="connsiteY1" fmla="*/ 0 h 4351338"/>
              <a:gd name="connsiteX2" fmla="*/ 5147821 w 5147821"/>
              <a:gd name="connsiteY2" fmla="*/ 4351338 h 4351338"/>
              <a:gd name="connsiteX3" fmla="*/ 0 w 5147821"/>
              <a:gd name="connsiteY3" fmla="*/ 4351338 h 4351338"/>
              <a:gd name="connsiteX4" fmla="*/ 0 w 5147821"/>
              <a:gd name="connsiteY4" fmla="*/ 0 h 4351338"/>
              <a:gd name="connsiteX0" fmla="*/ 0 w 7935626"/>
              <a:gd name="connsiteY0" fmla="*/ 0 h 4351338"/>
              <a:gd name="connsiteX1" fmla="*/ 7935626 w 7935626"/>
              <a:gd name="connsiteY1" fmla="*/ 0 h 4351338"/>
              <a:gd name="connsiteX2" fmla="*/ 5147821 w 7935626"/>
              <a:gd name="connsiteY2" fmla="*/ 4351338 h 4351338"/>
              <a:gd name="connsiteX3" fmla="*/ 0 w 7935626"/>
              <a:gd name="connsiteY3" fmla="*/ 4351338 h 4351338"/>
              <a:gd name="connsiteX4" fmla="*/ 0 w 7935626"/>
              <a:gd name="connsiteY4" fmla="*/ 0 h 4351338"/>
              <a:gd name="connsiteX0" fmla="*/ 0 w 7935626"/>
              <a:gd name="connsiteY0" fmla="*/ 0 h 4351338"/>
              <a:gd name="connsiteX1" fmla="*/ 7935626 w 7935626"/>
              <a:gd name="connsiteY1" fmla="*/ 0 h 4351338"/>
              <a:gd name="connsiteX2" fmla="*/ 6433928 w 7935626"/>
              <a:gd name="connsiteY2" fmla="*/ 4031670 h 4351338"/>
              <a:gd name="connsiteX3" fmla="*/ 0 w 7935626"/>
              <a:gd name="connsiteY3" fmla="*/ 4351338 h 4351338"/>
              <a:gd name="connsiteX4" fmla="*/ 0 w 7935626"/>
              <a:gd name="connsiteY4" fmla="*/ 0 h 4351338"/>
              <a:gd name="connsiteX0" fmla="*/ 0 w 7935626"/>
              <a:gd name="connsiteY0" fmla="*/ 0 h 4053972"/>
              <a:gd name="connsiteX1" fmla="*/ 7935626 w 7935626"/>
              <a:gd name="connsiteY1" fmla="*/ 0 h 4053972"/>
              <a:gd name="connsiteX2" fmla="*/ 6433928 w 7935626"/>
              <a:gd name="connsiteY2" fmla="*/ 4031670 h 4053972"/>
              <a:gd name="connsiteX3" fmla="*/ 0 w 7935626"/>
              <a:gd name="connsiteY3" fmla="*/ 4053972 h 4053972"/>
              <a:gd name="connsiteX4" fmla="*/ 0 w 7935626"/>
              <a:gd name="connsiteY4" fmla="*/ 0 h 4053972"/>
              <a:gd name="connsiteX0" fmla="*/ 0 w 7935626"/>
              <a:gd name="connsiteY0" fmla="*/ 0 h 4031670"/>
              <a:gd name="connsiteX1" fmla="*/ 7935626 w 7935626"/>
              <a:gd name="connsiteY1" fmla="*/ 0 h 4031670"/>
              <a:gd name="connsiteX2" fmla="*/ 6433928 w 7935626"/>
              <a:gd name="connsiteY2" fmla="*/ 4031670 h 4031670"/>
              <a:gd name="connsiteX3" fmla="*/ 0 w 7935626"/>
              <a:gd name="connsiteY3" fmla="*/ 4031670 h 4031670"/>
              <a:gd name="connsiteX4" fmla="*/ 0 w 7935626"/>
              <a:gd name="connsiteY4" fmla="*/ 0 h 403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5626" h="4031670">
                <a:moveTo>
                  <a:pt x="0" y="0"/>
                </a:moveTo>
                <a:lnTo>
                  <a:pt x="7935626" y="0"/>
                </a:lnTo>
                <a:lnTo>
                  <a:pt x="6433928" y="4031670"/>
                </a:lnTo>
                <a:lnTo>
                  <a:pt x="0" y="403167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pour une image  11"/>
          <p:cNvSpPr>
            <a:spLocks noGrp="1"/>
          </p:cNvSpPr>
          <p:nvPr>
            <p:ph type="pic" sz="quarter" idx="13" hasCustomPrompt="1"/>
          </p:nvPr>
        </p:nvSpPr>
        <p:spPr>
          <a:xfrm>
            <a:off x="7534734" y="-5908"/>
            <a:ext cx="4672136" cy="5811975"/>
          </a:xfrm>
          <a:custGeom>
            <a:avLst/>
            <a:gdLst>
              <a:gd name="connsiteX0" fmla="*/ 0 w 4603423"/>
              <a:gd name="connsiteY0" fmla="*/ 0 h 5665788"/>
              <a:gd name="connsiteX1" fmla="*/ 4603423 w 4603423"/>
              <a:gd name="connsiteY1" fmla="*/ 0 h 5665788"/>
              <a:gd name="connsiteX2" fmla="*/ 4603423 w 4603423"/>
              <a:gd name="connsiteY2" fmla="*/ 5665788 h 5665788"/>
              <a:gd name="connsiteX3" fmla="*/ 0 w 4603423"/>
              <a:gd name="connsiteY3" fmla="*/ 5665788 h 5665788"/>
              <a:gd name="connsiteX4" fmla="*/ 0 w 4603423"/>
              <a:gd name="connsiteY4" fmla="*/ 0 h 5665788"/>
              <a:gd name="connsiteX0" fmla="*/ 2187018 w 4603423"/>
              <a:gd name="connsiteY0" fmla="*/ 0 h 5665788"/>
              <a:gd name="connsiteX1" fmla="*/ 4603423 w 4603423"/>
              <a:gd name="connsiteY1" fmla="*/ 0 h 5665788"/>
              <a:gd name="connsiteX2" fmla="*/ 4603423 w 4603423"/>
              <a:gd name="connsiteY2" fmla="*/ 5665788 h 5665788"/>
              <a:gd name="connsiteX3" fmla="*/ 0 w 4603423"/>
              <a:gd name="connsiteY3" fmla="*/ 5665788 h 5665788"/>
              <a:gd name="connsiteX4" fmla="*/ 2187018 w 4603423"/>
              <a:gd name="connsiteY4" fmla="*/ 0 h 5665788"/>
              <a:gd name="connsiteX0" fmla="*/ 2173955 w 4590360"/>
              <a:gd name="connsiteY0" fmla="*/ 0 h 5665788"/>
              <a:gd name="connsiteX1" fmla="*/ 4590360 w 4590360"/>
              <a:gd name="connsiteY1" fmla="*/ 0 h 5665788"/>
              <a:gd name="connsiteX2" fmla="*/ 4590360 w 4590360"/>
              <a:gd name="connsiteY2" fmla="*/ 5665788 h 5665788"/>
              <a:gd name="connsiteX3" fmla="*/ 0 w 4590360"/>
              <a:gd name="connsiteY3" fmla="*/ 5665788 h 5665788"/>
              <a:gd name="connsiteX4" fmla="*/ 2173955 w 4590360"/>
              <a:gd name="connsiteY4" fmla="*/ 0 h 5665788"/>
              <a:gd name="connsiteX0" fmla="*/ 1646905 w 4590360"/>
              <a:gd name="connsiteY0" fmla="*/ 1365250 h 5665788"/>
              <a:gd name="connsiteX1" fmla="*/ 4590360 w 4590360"/>
              <a:gd name="connsiteY1" fmla="*/ 0 h 5665788"/>
              <a:gd name="connsiteX2" fmla="*/ 4590360 w 4590360"/>
              <a:gd name="connsiteY2" fmla="*/ 5665788 h 5665788"/>
              <a:gd name="connsiteX3" fmla="*/ 0 w 4590360"/>
              <a:gd name="connsiteY3" fmla="*/ 5665788 h 5665788"/>
              <a:gd name="connsiteX4" fmla="*/ 1646905 w 4590360"/>
              <a:gd name="connsiteY4" fmla="*/ 1365250 h 5665788"/>
              <a:gd name="connsiteX0" fmla="*/ 1646905 w 4593535"/>
              <a:gd name="connsiteY0" fmla="*/ 0 h 4300538"/>
              <a:gd name="connsiteX1" fmla="*/ 4593535 w 4593535"/>
              <a:gd name="connsiteY1" fmla="*/ 0 h 4300538"/>
              <a:gd name="connsiteX2" fmla="*/ 4590360 w 4593535"/>
              <a:gd name="connsiteY2" fmla="*/ 4300538 h 4300538"/>
              <a:gd name="connsiteX3" fmla="*/ 0 w 4593535"/>
              <a:gd name="connsiteY3" fmla="*/ 4300538 h 4300538"/>
              <a:gd name="connsiteX4" fmla="*/ 1646905 w 4593535"/>
              <a:gd name="connsiteY4" fmla="*/ 0 h 4300538"/>
              <a:gd name="connsiteX0" fmla="*/ 1697705 w 4593535"/>
              <a:gd name="connsiteY0" fmla="*/ 0 h 4430713"/>
              <a:gd name="connsiteX1" fmla="*/ 4593535 w 4593535"/>
              <a:gd name="connsiteY1" fmla="*/ 130175 h 4430713"/>
              <a:gd name="connsiteX2" fmla="*/ 4590360 w 4593535"/>
              <a:gd name="connsiteY2" fmla="*/ 4430713 h 4430713"/>
              <a:gd name="connsiteX3" fmla="*/ 0 w 4593535"/>
              <a:gd name="connsiteY3" fmla="*/ 4430713 h 4430713"/>
              <a:gd name="connsiteX4" fmla="*/ 1697705 w 4593535"/>
              <a:gd name="connsiteY4" fmla="*/ 0 h 4430713"/>
              <a:gd name="connsiteX0" fmla="*/ 1697705 w 4590665"/>
              <a:gd name="connsiteY0" fmla="*/ 0 h 4430713"/>
              <a:gd name="connsiteX1" fmla="*/ 4590360 w 4590665"/>
              <a:gd name="connsiteY1" fmla="*/ 12700 h 4430713"/>
              <a:gd name="connsiteX2" fmla="*/ 4590360 w 4590665"/>
              <a:gd name="connsiteY2" fmla="*/ 4430713 h 4430713"/>
              <a:gd name="connsiteX3" fmla="*/ 0 w 4590665"/>
              <a:gd name="connsiteY3" fmla="*/ 4430713 h 4430713"/>
              <a:gd name="connsiteX4" fmla="*/ 1697705 w 4590665"/>
              <a:gd name="connsiteY4" fmla="*/ 0 h 4430713"/>
              <a:gd name="connsiteX0" fmla="*/ 2076847 w 4590665"/>
              <a:gd name="connsiteY0" fmla="*/ 0 h 4425033"/>
              <a:gd name="connsiteX1" fmla="*/ 4590360 w 4590665"/>
              <a:gd name="connsiteY1" fmla="*/ 7020 h 4425033"/>
              <a:gd name="connsiteX2" fmla="*/ 4590360 w 4590665"/>
              <a:gd name="connsiteY2" fmla="*/ 4425033 h 4425033"/>
              <a:gd name="connsiteX3" fmla="*/ 0 w 4590665"/>
              <a:gd name="connsiteY3" fmla="*/ 4425033 h 4425033"/>
              <a:gd name="connsiteX4" fmla="*/ 2076847 w 4590665"/>
              <a:gd name="connsiteY4" fmla="*/ 0 h 4425033"/>
              <a:gd name="connsiteX0" fmla="*/ 2076847 w 4590441"/>
              <a:gd name="connsiteY0" fmla="*/ 10020 h 4435053"/>
              <a:gd name="connsiteX1" fmla="*/ 4582926 w 4590441"/>
              <a:gd name="connsiteY1" fmla="*/ 0 h 4435053"/>
              <a:gd name="connsiteX2" fmla="*/ 4590360 w 4590441"/>
              <a:gd name="connsiteY2" fmla="*/ 4435053 h 4435053"/>
              <a:gd name="connsiteX3" fmla="*/ 0 w 4590441"/>
              <a:gd name="connsiteY3" fmla="*/ 4435053 h 4435053"/>
              <a:gd name="connsiteX4" fmla="*/ 2076847 w 4590441"/>
              <a:gd name="connsiteY4" fmla="*/ 10020 h 4435053"/>
              <a:gd name="connsiteX0" fmla="*/ 2069413 w 4590441"/>
              <a:gd name="connsiteY0" fmla="*/ 10020 h 4435053"/>
              <a:gd name="connsiteX1" fmla="*/ 4582926 w 4590441"/>
              <a:gd name="connsiteY1" fmla="*/ 0 h 4435053"/>
              <a:gd name="connsiteX2" fmla="*/ 4590360 w 4590441"/>
              <a:gd name="connsiteY2" fmla="*/ 4435053 h 4435053"/>
              <a:gd name="connsiteX3" fmla="*/ 0 w 4590441"/>
              <a:gd name="connsiteY3" fmla="*/ 4435053 h 4435053"/>
              <a:gd name="connsiteX4" fmla="*/ 2069413 w 4590441"/>
              <a:gd name="connsiteY4" fmla="*/ 10020 h 4435053"/>
              <a:gd name="connsiteX0" fmla="*/ 2069413 w 4597794"/>
              <a:gd name="connsiteY0" fmla="*/ 0 h 4425033"/>
              <a:gd name="connsiteX1" fmla="*/ 4597794 w 4597794"/>
              <a:gd name="connsiteY1" fmla="*/ 1341 h 4425033"/>
              <a:gd name="connsiteX2" fmla="*/ 4590360 w 4597794"/>
              <a:gd name="connsiteY2" fmla="*/ 4425033 h 4425033"/>
              <a:gd name="connsiteX3" fmla="*/ 0 w 4597794"/>
              <a:gd name="connsiteY3" fmla="*/ 4425033 h 4425033"/>
              <a:gd name="connsiteX4" fmla="*/ 2069413 w 4597794"/>
              <a:gd name="connsiteY4" fmla="*/ 0 h 4425033"/>
              <a:gd name="connsiteX0" fmla="*/ 2136321 w 4664702"/>
              <a:gd name="connsiteY0" fmla="*/ 0 h 4430713"/>
              <a:gd name="connsiteX1" fmla="*/ 4664702 w 4664702"/>
              <a:gd name="connsiteY1" fmla="*/ 1341 h 4430713"/>
              <a:gd name="connsiteX2" fmla="*/ 4657268 w 4664702"/>
              <a:gd name="connsiteY2" fmla="*/ 4425033 h 4430713"/>
              <a:gd name="connsiteX3" fmla="*/ 0 w 4664702"/>
              <a:gd name="connsiteY3" fmla="*/ 4430713 h 4430713"/>
              <a:gd name="connsiteX4" fmla="*/ 2136321 w 4664702"/>
              <a:gd name="connsiteY4" fmla="*/ 0 h 4430713"/>
              <a:gd name="connsiteX0" fmla="*/ 2136321 w 4672136"/>
              <a:gd name="connsiteY0" fmla="*/ 10019 h 4440732"/>
              <a:gd name="connsiteX1" fmla="*/ 4672136 w 4672136"/>
              <a:gd name="connsiteY1" fmla="*/ 0 h 4440732"/>
              <a:gd name="connsiteX2" fmla="*/ 4657268 w 4672136"/>
              <a:gd name="connsiteY2" fmla="*/ 4435052 h 4440732"/>
              <a:gd name="connsiteX3" fmla="*/ 0 w 4672136"/>
              <a:gd name="connsiteY3" fmla="*/ 4440732 h 4440732"/>
              <a:gd name="connsiteX4" fmla="*/ 2136321 w 4672136"/>
              <a:gd name="connsiteY4" fmla="*/ 10019 h 444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136" h="4440732">
                <a:moveTo>
                  <a:pt x="2136321" y="10019"/>
                </a:moveTo>
                <a:lnTo>
                  <a:pt x="4672136" y="0"/>
                </a:lnTo>
                <a:cubicBezTo>
                  <a:pt x="4671078" y="1433513"/>
                  <a:pt x="4658326" y="3001539"/>
                  <a:pt x="4657268" y="4435052"/>
                </a:cubicBezTo>
                <a:lnTo>
                  <a:pt x="0" y="4440732"/>
                </a:lnTo>
                <a:lnTo>
                  <a:pt x="2136321" y="10019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/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820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345349"/>
            <a:ext cx="8478644" cy="1204563"/>
          </a:xfrm>
          <a:custGeom>
            <a:avLst/>
            <a:gdLst>
              <a:gd name="connsiteX0" fmla="*/ 0 w 10515600"/>
              <a:gd name="connsiteY0" fmla="*/ 0 h 1256602"/>
              <a:gd name="connsiteX1" fmla="*/ 10515600 w 10515600"/>
              <a:gd name="connsiteY1" fmla="*/ 0 h 1256602"/>
              <a:gd name="connsiteX2" fmla="*/ 10515600 w 10515600"/>
              <a:gd name="connsiteY2" fmla="*/ 1256602 h 1256602"/>
              <a:gd name="connsiteX3" fmla="*/ 0 w 10515600"/>
              <a:gd name="connsiteY3" fmla="*/ 1256602 h 1256602"/>
              <a:gd name="connsiteX4" fmla="*/ 0 w 10515600"/>
              <a:gd name="connsiteY4" fmla="*/ 0 h 1256602"/>
              <a:gd name="connsiteX0" fmla="*/ 0 w 10515600"/>
              <a:gd name="connsiteY0" fmla="*/ 0 h 1256602"/>
              <a:gd name="connsiteX1" fmla="*/ 8478644 w 10515600"/>
              <a:gd name="connsiteY1" fmla="*/ 0 h 1256602"/>
              <a:gd name="connsiteX2" fmla="*/ 10515600 w 10515600"/>
              <a:gd name="connsiteY2" fmla="*/ 1256602 h 1256602"/>
              <a:gd name="connsiteX3" fmla="*/ 0 w 10515600"/>
              <a:gd name="connsiteY3" fmla="*/ 1256602 h 1256602"/>
              <a:gd name="connsiteX4" fmla="*/ 0 w 10515600"/>
              <a:gd name="connsiteY4" fmla="*/ 0 h 1256602"/>
              <a:gd name="connsiteX0" fmla="*/ 0 w 8478644"/>
              <a:gd name="connsiteY0" fmla="*/ 0 h 1256602"/>
              <a:gd name="connsiteX1" fmla="*/ 8478644 w 8478644"/>
              <a:gd name="connsiteY1" fmla="*/ 0 h 1256602"/>
              <a:gd name="connsiteX2" fmla="*/ 8017727 w 8478644"/>
              <a:gd name="connsiteY2" fmla="*/ 1256602 h 1256602"/>
              <a:gd name="connsiteX3" fmla="*/ 0 w 8478644"/>
              <a:gd name="connsiteY3" fmla="*/ 1256602 h 1256602"/>
              <a:gd name="connsiteX4" fmla="*/ 0 w 8478644"/>
              <a:gd name="connsiteY4" fmla="*/ 0 h 125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8644" h="1256602">
                <a:moveTo>
                  <a:pt x="0" y="0"/>
                </a:moveTo>
                <a:lnTo>
                  <a:pt x="8478644" y="0"/>
                </a:lnTo>
                <a:lnTo>
                  <a:pt x="8017727" y="1256602"/>
                </a:lnTo>
                <a:lnTo>
                  <a:pt x="0" y="1256602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1110" y="1862794"/>
            <a:ext cx="5147821" cy="44935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4028" y="1862794"/>
            <a:ext cx="5122682" cy="44935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17" y="167524"/>
            <a:ext cx="1931521" cy="1379659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>
                <a:solidFill>
                  <a:srgbClr val="00356B"/>
                </a:solidFill>
              </a:rPr>
              <a:pPr/>
              <a:t>‹N°›</a:t>
            </a:fld>
            <a:endParaRPr lang="fr-FR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89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261257"/>
            <a:ext cx="10515600" cy="1174018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1110" y="1571800"/>
            <a:ext cx="10515600" cy="4053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44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10" y="243840"/>
            <a:ext cx="10515600" cy="1210493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1110" y="1580508"/>
            <a:ext cx="5147821" cy="47758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4028" y="1580508"/>
            <a:ext cx="5122682" cy="4001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86" y="5817325"/>
            <a:ext cx="2595861" cy="1009501"/>
          </a:xfrm>
          <a:prstGeom prst="rect">
            <a:avLst/>
          </a:prstGeom>
        </p:spPr>
      </p:pic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6590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3C79A8-8AF7-9842-8791-BFE8A475F670}" type="slidenum">
              <a:rPr lang="fr-FR" smtClean="0">
                <a:solidFill>
                  <a:srgbClr val="00356B"/>
                </a:solidFill>
              </a:rPr>
              <a:pPr/>
              <a:t>‹N°›</a:t>
            </a:fld>
            <a:endParaRPr lang="fr-FR">
              <a:solidFill>
                <a:srgbClr val="003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1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5D886-B0E4-46BA-AC3D-EA11AFB2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9A98D-93F8-4543-B750-285121BD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3679DB-9C3C-46E0-9721-C0BD5F29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A7C488-1A67-4C90-A215-2406D516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DF69F7-E616-4019-9DA5-F4737A8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95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BE373-5C65-4D9C-A3FC-2835512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592F74-4BDB-4CF2-B04C-911B5E642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AB0995-0E6F-4ACC-9818-076047264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357DD6-23E4-400D-9E4B-4783CAAB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F37EB6-6934-4E84-9719-D6468E06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C1A103-5F42-497B-914D-76BAB925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91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FBE05-4530-4913-AC78-CBB8497B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9DB4D5-EC95-420D-A137-85C98B3AB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0F4EC6-5E9D-4E38-BA36-2351D9734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0E5893-D8A9-43C9-B123-48AC683B4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026910-5984-41AC-8B77-1F231F664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F78E7B-AC79-4663-8152-19C78483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EFE7EB-CAF7-4B9B-9FCB-40798890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AFF1D88-3410-443B-B98F-D7818465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41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0F907-4AF8-4F6B-A671-3AEC1C0A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E0FF61-0C43-4403-B6E2-3965997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CEB013-B9F4-411A-B22D-1B6A435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B472E7-8C11-43DD-967A-D6CADE88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961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039BC7-2437-4609-8FD2-1CA58FDA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F067D7-C9B1-4A45-96D6-F5B5E212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ED0F5B-86A9-447B-81A6-B31293EA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859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55752-09B9-4D7F-863F-D49B81B21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1C328D-8E7C-4DFA-A95F-6D31A4D4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7E1E02-2363-485F-B1DF-37F66203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762B38-1888-4463-BCF1-3683F8EA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2597FC-B48D-4E2E-9FD7-EDE66DD9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28B194-7755-4995-AD4E-4A2C51B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6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B9D9F-3551-4EC8-8AE4-1FDD977B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F65E05-4A18-4A0A-8649-72BF8ABE2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0AA13-FF6D-4084-850E-F4140191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9549E1-1532-4E77-84DE-BA1A1D50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FBE2B2-2872-4D16-87C6-B3FE236E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C3C5F-342B-4ACB-9884-65B31736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3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160734-CCA3-41D9-BFF8-DA1D6905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F6827-14A0-4BFD-B26E-0B39E5D5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75A7D-E774-4E22-A7DC-EDBDA7079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B5E-E746-43DD-B4FA-C228F3F283A5}" type="datetimeFigureOut">
              <a:rPr lang="fr-CA" smtClean="0"/>
              <a:t>2021-12-08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E1F5CB-ACA1-448A-85BC-A077AA5CD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34C7D0-37E8-4BF2-B23D-0D20D3A7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CA66-6B14-4659-B50C-C96D1DE7EA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28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29A5-F688-BD45-98E0-0A29B1194D8A}" type="datetime1">
              <a:rPr lang="fr-CA" smtClean="0"/>
              <a:t>2021-12-08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79A8-8AF7-9842-8791-BFE8A475F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FA26-D8DB-CC4B-B95E-40CCF90D197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90149" y="204651"/>
            <a:ext cx="9472753" cy="1555742"/>
          </a:xfrm>
        </p:spPr>
        <p:txBody>
          <a:bodyPr/>
          <a:lstStyle/>
          <a:p>
            <a:r>
              <a:rPr lang="fr-FR" dirty="0"/>
              <a:t>Bureau des grands événements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2C19A5-5450-1B47-9F87-2A4E69825F50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19887" y="6171920"/>
            <a:ext cx="8685508" cy="481429"/>
          </a:xfrm>
        </p:spPr>
        <p:txBody>
          <a:bodyPr/>
          <a:lstStyle/>
          <a:p>
            <a:r>
              <a:rPr lang="fr-CA" sz="1600" i="1" dirty="0">
                <a:solidFill>
                  <a:schemeClr val="bg1"/>
                </a:solidFill>
              </a:rPr>
              <a:t>Rencontre du 8 décembre 2021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368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09317-D080-486A-916D-6DB56B86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15" y="164485"/>
            <a:ext cx="10515600" cy="1174018"/>
          </a:xfrm>
        </p:spPr>
        <p:txBody>
          <a:bodyPr/>
          <a:lstStyle/>
          <a:p>
            <a:r>
              <a:rPr lang="fr-CA" dirty="0"/>
              <a:t>Domaines d’affaires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EFE56F87-36A3-48BF-8C95-56C35E919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240892"/>
              </p:ext>
            </p:extLst>
          </p:nvPr>
        </p:nvGraphicFramePr>
        <p:xfrm>
          <a:off x="506999" y="984510"/>
          <a:ext cx="11178001" cy="43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641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849E323-F446-43E0-B1DF-89D54D8FD8E5}"/>
              </a:ext>
            </a:extLst>
          </p:cNvPr>
          <p:cNvGrpSpPr/>
          <p:nvPr/>
        </p:nvGrpSpPr>
        <p:grpSpPr>
          <a:xfrm>
            <a:off x="344593" y="2090942"/>
            <a:ext cx="4004328" cy="1848678"/>
            <a:chOff x="440532" y="678675"/>
            <a:chExt cx="3274219" cy="1095437"/>
          </a:xfrm>
        </p:grpSpPr>
        <p:sp>
          <p:nvSpPr>
            <p:cNvPr id="4" name="Accolade ouvrante 3">
              <a:extLst>
                <a:ext uri="{FF2B5EF4-FFF2-40B4-BE49-F238E27FC236}">
                  <a16:creationId xmlns:a16="http://schemas.microsoft.com/office/drawing/2014/main" id="{CE37A9D1-CB7B-43B2-BA89-DC32366FA9D0}"/>
                </a:ext>
              </a:extLst>
            </p:cNvPr>
            <p:cNvSpPr/>
            <p:nvPr/>
          </p:nvSpPr>
          <p:spPr>
            <a:xfrm rot="5400000">
              <a:off x="1845469" y="264321"/>
              <a:ext cx="390525" cy="198596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sz="32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7AB66C-3324-4FDB-8F93-2211D5D09E1D}"/>
                </a:ext>
              </a:extLst>
            </p:cNvPr>
            <p:cNvSpPr/>
            <p:nvPr/>
          </p:nvSpPr>
          <p:spPr>
            <a:xfrm>
              <a:off x="1507332" y="678675"/>
              <a:ext cx="1138277" cy="2762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EXTÉRIEUR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5D4300-DAA5-4201-B936-42CF63D20865}"/>
                </a:ext>
              </a:extLst>
            </p:cNvPr>
            <p:cNvSpPr/>
            <p:nvPr/>
          </p:nvSpPr>
          <p:spPr>
            <a:xfrm>
              <a:off x="440532" y="1497887"/>
              <a:ext cx="1066800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SUR SITE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F33350-3CBF-457D-B8B7-66B3BE55D78C}"/>
                </a:ext>
              </a:extLst>
            </p:cNvPr>
            <p:cNvSpPr/>
            <p:nvPr/>
          </p:nvSpPr>
          <p:spPr>
            <a:xfrm>
              <a:off x="2442437" y="1459728"/>
              <a:ext cx="1272314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DYNAMIQUE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4C32433B-1D3A-442A-89EB-3E0CFA4C7CE7}"/>
              </a:ext>
            </a:extLst>
          </p:cNvPr>
          <p:cNvGrpSpPr/>
          <p:nvPr/>
        </p:nvGrpSpPr>
        <p:grpSpPr>
          <a:xfrm>
            <a:off x="4199833" y="3216885"/>
            <a:ext cx="3985079" cy="1789044"/>
            <a:chOff x="440532" y="2245535"/>
            <a:chExt cx="3119436" cy="1069195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2666947-6C60-40B3-AB8B-40570E139D59}"/>
                </a:ext>
              </a:extLst>
            </p:cNvPr>
            <p:cNvGrpSpPr/>
            <p:nvPr/>
          </p:nvGrpSpPr>
          <p:grpSpPr>
            <a:xfrm>
              <a:off x="1040606" y="2245535"/>
              <a:ext cx="1985962" cy="766758"/>
              <a:chOff x="4191004" y="681044"/>
              <a:chExt cx="1985962" cy="766758"/>
            </a:xfrm>
          </p:grpSpPr>
          <p:sp>
            <p:nvSpPr>
              <p:cNvPr id="18" name="Accolade ouvrante 17">
                <a:extLst>
                  <a:ext uri="{FF2B5EF4-FFF2-40B4-BE49-F238E27FC236}">
                    <a16:creationId xmlns:a16="http://schemas.microsoft.com/office/drawing/2014/main" id="{6DEB5335-A969-4940-9790-B2B031810C36}"/>
                  </a:ext>
                </a:extLst>
              </p:cNvPr>
              <p:cNvSpPr/>
              <p:nvPr/>
            </p:nvSpPr>
            <p:spPr>
              <a:xfrm rot="5400000">
                <a:off x="4988722" y="259559"/>
                <a:ext cx="390525" cy="198596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 sz="32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6D22323-C4FE-401C-B922-ED0C9A951EF7}"/>
                  </a:ext>
                </a:extLst>
              </p:cNvPr>
              <p:cNvSpPr/>
              <p:nvPr/>
            </p:nvSpPr>
            <p:spPr>
              <a:xfrm>
                <a:off x="4420793" y="681044"/>
                <a:ext cx="1526382" cy="276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2000" b="1" dirty="0">
                    <a:solidFill>
                      <a:schemeClr val="tx1"/>
                    </a:solidFill>
                  </a:rPr>
                  <a:t>GRAND PUBLIC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B0CA96-3803-4610-BC89-E03DF92D7AF9}"/>
                </a:ext>
              </a:extLst>
            </p:cNvPr>
            <p:cNvSpPr/>
            <p:nvPr/>
          </p:nvSpPr>
          <p:spPr>
            <a:xfrm>
              <a:off x="440532" y="3004032"/>
              <a:ext cx="1066800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CITOYENS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BB3358-F1C9-4A9B-AAB4-766F34F0890E}"/>
                </a:ext>
              </a:extLst>
            </p:cNvPr>
            <p:cNvSpPr/>
            <p:nvPr/>
          </p:nvSpPr>
          <p:spPr>
            <a:xfrm>
              <a:off x="2493168" y="3038505"/>
              <a:ext cx="1066800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TOURISTES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AC16280A-B02D-4E8D-AD2D-8D112F366AF1}"/>
              </a:ext>
            </a:extLst>
          </p:cNvPr>
          <p:cNvGrpSpPr/>
          <p:nvPr/>
        </p:nvGrpSpPr>
        <p:grpSpPr>
          <a:xfrm>
            <a:off x="8319591" y="4065105"/>
            <a:ext cx="3676939" cy="1679528"/>
            <a:chOff x="440532" y="3793347"/>
            <a:chExt cx="3102471" cy="106554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ED349DE-C9BC-459A-B124-E2E28762B753}"/>
                </a:ext>
              </a:extLst>
            </p:cNvPr>
            <p:cNvGrpSpPr/>
            <p:nvPr/>
          </p:nvGrpSpPr>
          <p:grpSpPr>
            <a:xfrm>
              <a:off x="1047751" y="3793347"/>
              <a:ext cx="1985962" cy="773889"/>
              <a:chOff x="4191004" y="673913"/>
              <a:chExt cx="1985962" cy="773889"/>
            </a:xfrm>
          </p:grpSpPr>
          <p:sp>
            <p:nvSpPr>
              <p:cNvPr id="15" name="Accolade ouvrante 14">
                <a:extLst>
                  <a:ext uri="{FF2B5EF4-FFF2-40B4-BE49-F238E27FC236}">
                    <a16:creationId xmlns:a16="http://schemas.microsoft.com/office/drawing/2014/main" id="{94B2973F-F3DE-487B-AE73-F91419045C60}"/>
                  </a:ext>
                </a:extLst>
              </p:cNvPr>
              <p:cNvSpPr/>
              <p:nvPr/>
            </p:nvSpPr>
            <p:spPr>
              <a:xfrm rot="5400000">
                <a:off x="4988722" y="259559"/>
                <a:ext cx="390525" cy="1985962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CA" sz="32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5D58703-E4BE-4D6A-A5DC-A4BCC9ACCBD6}"/>
                  </a:ext>
                </a:extLst>
              </p:cNvPr>
              <p:cNvSpPr/>
              <p:nvPr/>
            </p:nvSpPr>
            <p:spPr>
              <a:xfrm>
                <a:off x="4524374" y="673913"/>
                <a:ext cx="1319219" cy="2762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2000" b="1" dirty="0">
                    <a:solidFill>
                      <a:schemeClr val="tx1"/>
                    </a:solidFill>
                  </a:rPr>
                  <a:t>ACCESSSIBLE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D929DA-5328-43B8-92C4-3E3F1F173488}"/>
                </a:ext>
              </a:extLst>
            </p:cNvPr>
            <p:cNvSpPr/>
            <p:nvPr/>
          </p:nvSpPr>
          <p:spPr>
            <a:xfrm>
              <a:off x="440532" y="4574400"/>
              <a:ext cx="1066800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GRATUITS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AA613B-884B-4F78-8A4F-82D74DA92E1B}"/>
                </a:ext>
              </a:extLst>
            </p:cNvPr>
            <p:cNvSpPr/>
            <p:nvPr/>
          </p:nvSpPr>
          <p:spPr>
            <a:xfrm>
              <a:off x="2476203" y="4582662"/>
              <a:ext cx="1066800" cy="2762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2000" b="1" dirty="0">
                  <a:solidFill>
                    <a:schemeClr val="tx1"/>
                  </a:solidFill>
                </a:rPr>
                <a:t>PAYANTS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7D4DEBE-C8F1-4E64-82EA-4B4D7A7A29FC}"/>
              </a:ext>
            </a:extLst>
          </p:cNvPr>
          <p:cNvSpPr/>
          <p:nvPr/>
        </p:nvSpPr>
        <p:spPr>
          <a:xfrm>
            <a:off x="3184039" y="268358"/>
            <a:ext cx="6101838" cy="1192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>
                <a:solidFill>
                  <a:schemeClr val="tx1"/>
                </a:solidFill>
              </a:rPr>
              <a:t>Animation urbaine pour </a:t>
            </a:r>
          </a:p>
          <a:p>
            <a:pPr algn="ctr"/>
            <a:r>
              <a:rPr lang="fr-CA" sz="3600" dirty="0">
                <a:solidFill>
                  <a:schemeClr val="tx1"/>
                </a:solidFill>
              </a:rPr>
              <a:t>une ville dynamique et festive</a:t>
            </a:r>
          </a:p>
        </p:txBody>
      </p:sp>
    </p:spTree>
    <p:extLst>
      <p:ext uri="{BB962C8B-B14F-4D97-AF65-F5344CB8AC3E}">
        <p14:creationId xmlns:p14="http://schemas.microsoft.com/office/powerpoint/2010/main" val="84387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CDBB53-182F-46F6-A674-006318D7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Durable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B9FDFF-1B21-43D8-A49C-BEF822F6E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853" y="1435275"/>
            <a:ext cx="11096333" cy="420021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Mobilisation et information = responsabilité du promoteur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itoyens non interpellés n’impliquent pas que leurs préoccupations ne sont pas considérées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34290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Enjeux dans la mobilisation des parties prenantes : confidentialité des projets</a:t>
            </a:r>
          </a:p>
          <a:p>
            <a:pPr marL="1028700" lvl="1" indent="-34290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Des promoteurs de plus en plus sensibles aux enjeux de durabilité (accessibilité universelle, écoresponsabilité)</a:t>
            </a:r>
          </a:p>
        </p:txBody>
      </p:sp>
    </p:spTree>
    <p:extLst>
      <p:ext uri="{BB962C8B-B14F-4D97-AF65-F5344CB8AC3E}">
        <p14:creationId xmlns:p14="http://schemas.microsoft.com/office/powerpoint/2010/main" val="339779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9F6DF-D499-4B7D-A458-44C3D321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09" y="122109"/>
            <a:ext cx="10515600" cy="1174018"/>
          </a:xfrm>
        </p:spPr>
        <p:txBody>
          <a:bodyPr>
            <a:normAutofit/>
          </a:bodyPr>
          <a:lstStyle/>
          <a:p>
            <a:r>
              <a:rPr lang="fr-CA" dirty="0"/>
              <a:t>Payant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652B38-BBB2-47F0-8EB9-18ED2AE5C2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109" y="1212574"/>
            <a:ext cx="10778281" cy="470731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 d’événements motivent à eux seuls le choix de Québec comme destination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plupart des événements sont découverts, par les touristes, sur place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irritants sont toujours considérés dans le déploiement des projets 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Entraves et circulation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Bruit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Durée des montages et démontages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Achalandage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Choix des sites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Activation commerciale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Pavoisement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retombées directes ou indirectes relèvent d’une évaluation complexe et coûteuse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8955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71698-F818-4B18-85DD-8171B35A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0" y="519675"/>
            <a:ext cx="10515600" cy="1174018"/>
          </a:xfrm>
        </p:spPr>
        <p:txBody>
          <a:bodyPr>
            <a:normAutofit/>
          </a:bodyPr>
          <a:lstStyle/>
          <a:p>
            <a:r>
              <a:rPr lang="fr-CA" dirty="0"/>
              <a:t>Acceptable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6A10B0-82E9-4016-A003-E02B4678C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110" y="1693693"/>
            <a:ext cx="10515600" cy="370481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Tous les événements n’ont pas le même niveau d’acceptabilité sociale</a:t>
            </a:r>
            <a:endParaRPr lang="fr-C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Paradoxalement, les plus « gros » sont sujets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moins de plaintes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 :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 FEQ : événement quasiment institutionnel crée une sorte d’émulation collective où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on constate 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une sorte d’abandon de la problématique individuelle au profit d’une acceptation collective, celle de vivre un moment singulier. C’est moins vrai pour de plus petits événements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Le BGE reçoit, en moyenne, 200 requêtes* par année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7224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B37E3-FAEC-4FE0-A1BD-D21020BE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90" y="817848"/>
            <a:ext cx="10515600" cy="1174018"/>
          </a:xfrm>
        </p:spPr>
        <p:txBody>
          <a:bodyPr>
            <a:normAutofit fontScale="90000"/>
          </a:bodyPr>
          <a:lstStyle/>
          <a:p>
            <a:r>
              <a:rPr lang="fr-CA" sz="4400" dirty="0"/>
              <a:t>Rapide</a:t>
            </a:r>
            <a:br>
              <a:rPr lang="fr-CA" dirty="0"/>
            </a:br>
            <a:r>
              <a:rPr lang="fr-FR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  de 1 à 3 « actions à succès rapides »</a:t>
            </a:r>
            <a:br>
              <a:rPr lang="fr-CA" sz="1800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74E5DC-BA46-45BB-B666-DA9AB9727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536" y="2147313"/>
            <a:ext cx="10515600" cy="25633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Mieux écouter et intégrer les besoins et préoccupations des citoyens liés à l’événementiel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Encourager la décentralisation </a:t>
            </a: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événements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Optimiser l’intelligence d’affaires pour mieux appuyer la prise de décision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629198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e 3">
      <a:dk1>
        <a:srgbClr val="000000"/>
      </a:dk1>
      <a:lt1>
        <a:srgbClr val="FFFFFF"/>
      </a:lt1>
      <a:dk2>
        <a:srgbClr val="009FE2"/>
      </a:dk2>
      <a:lt2>
        <a:srgbClr val="DE5054"/>
      </a:lt2>
      <a:accent1>
        <a:srgbClr val="0066AC"/>
      </a:accent1>
      <a:accent2>
        <a:srgbClr val="004895"/>
      </a:accent2>
      <a:accent3>
        <a:srgbClr val="00356A"/>
      </a:accent3>
      <a:accent4>
        <a:srgbClr val="E5005F"/>
      </a:accent4>
      <a:accent5>
        <a:srgbClr val="FFCC00"/>
      </a:accent5>
      <a:accent6>
        <a:srgbClr val="E9B52B"/>
      </a:accent6>
      <a:hlink>
        <a:srgbClr val="DE5054"/>
      </a:hlink>
      <a:folHlink>
        <a:srgbClr val="E500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4064</TotalTime>
  <Words>272</Words>
  <Application>Microsoft Office PowerPoint</Application>
  <PresentationFormat>Grand écran</PresentationFormat>
  <Paragraphs>52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Thème Office</vt:lpstr>
      <vt:lpstr>1_Thème Office</vt:lpstr>
      <vt:lpstr>Bureau des grands événements</vt:lpstr>
      <vt:lpstr>Domaines d’affaires</vt:lpstr>
      <vt:lpstr>Présentation PowerPoint</vt:lpstr>
      <vt:lpstr>Durable</vt:lpstr>
      <vt:lpstr>Payant</vt:lpstr>
      <vt:lpstr>Acceptable</vt:lpstr>
      <vt:lpstr>Rapide Identifier  de 1 à 3 « actions à succès rapides 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des grands événements</dc:title>
  <dc:creator>Maubrun, Yohann (BGE-DIR)</dc:creator>
  <cp:lastModifiedBy>Maubrun, Yohann (BGE-DIR)</cp:lastModifiedBy>
  <cp:revision>21</cp:revision>
  <dcterms:created xsi:type="dcterms:W3CDTF">2021-12-03T18:18:55Z</dcterms:created>
  <dcterms:modified xsi:type="dcterms:W3CDTF">2021-12-08T14:53:23Z</dcterms:modified>
</cp:coreProperties>
</file>